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tags/tag12.xml" ContentType="application/vnd.openxmlformats-officedocument.presentationml.tags+xml"/>
  <Override PartName="/ppt/notesSlides/notesSlide12.xml" ContentType="application/vnd.openxmlformats-officedocument.presentationml.notesSlide+xml"/>
  <Override PartName="/ppt/tags/tag13.xml" ContentType="application/vnd.openxmlformats-officedocument.presentationml.tags+xml"/>
  <Override PartName="/ppt/notesSlides/notesSlide13.xml" ContentType="application/vnd.openxmlformats-officedocument.presentationml.notesSlide+xml"/>
  <Override PartName="/ppt/tags/tag14.xml" ContentType="application/vnd.openxmlformats-officedocument.presentationml.tags+xml"/>
  <Override PartName="/ppt/notesSlides/notesSlide14.xml" ContentType="application/vnd.openxmlformats-officedocument.presentationml.notesSlide+xml"/>
  <Override PartName="/ppt/tags/tag15.xml" ContentType="application/vnd.openxmlformats-officedocument.presentationml.tags+xml"/>
  <Override PartName="/ppt/notesSlides/notesSlide15.xml" ContentType="application/vnd.openxmlformats-officedocument.presentationml.notesSlide+xml"/>
  <Override PartName="/ppt/tags/tag16.xml" ContentType="application/vnd.openxmlformats-officedocument.presentationml.tags+xml"/>
  <Override PartName="/ppt/notesSlides/notesSlide16.xml" ContentType="application/vnd.openxmlformats-officedocument.presentationml.notesSlide+xml"/>
  <Override PartName="/ppt/tags/tag17.xml" ContentType="application/vnd.openxmlformats-officedocument.presentationml.tags+xml"/>
  <Override PartName="/ppt/notesSlides/notesSlide17.xml" ContentType="application/vnd.openxmlformats-officedocument.presentationml.notesSlide+xml"/>
  <Override PartName="/ppt/tags/tag18.xml" ContentType="application/vnd.openxmlformats-officedocument.presentationml.tags+xml"/>
  <Override PartName="/ppt/notesSlides/notesSlide18.xml" ContentType="application/vnd.openxmlformats-officedocument.presentationml.notesSlide+xml"/>
  <Override PartName="/ppt/tags/tag19.xml" ContentType="application/vnd.openxmlformats-officedocument.presentationml.tags+xml"/>
  <Override PartName="/ppt/notesSlides/notesSlide19.xml" ContentType="application/vnd.openxmlformats-officedocument.presentationml.notesSlide+xml"/>
  <Override PartName="/ppt/tags/tag20.xml" ContentType="application/vnd.openxmlformats-officedocument.presentationml.tags+xml"/>
  <Override PartName="/ppt/notesSlides/notesSlide20.xml" ContentType="application/vnd.openxmlformats-officedocument.presentationml.notesSlide+xml"/>
  <Override PartName="/ppt/tags/tag21.xml" ContentType="application/vnd.openxmlformats-officedocument.presentationml.tags+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1"/>
  </p:sldMasterIdLst>
  <p:notesMasterIdLst>
    <p:notesMasterId r:id="rId23"/>
  </p:notesMasterIdLst>
  <p:sldIdLst>
    <p:sldId id="256" r:id="rId2"/>
    <p:sldId id="383" r:id="rId3"/>
    <p:sldId id="402" r:id="rId4"/>
    <p:sldId id="431" r:id="rId5"/>
    <p:sldId id="405" r:id="rId6"/>
    <p:sldId id="406" r:id="rId7"/>
    <p:sldId id="404" r:id="rId8"/>
    <p:sldId id="420" r:id="rId9"/>
    <p:sldId id="408" r:id="rId10"/>
    <p:sldId id="411" r:id="rId11"/>
    <p:sldId id="427" r:id="rId12"/>
    <p:sldId id="409" r:id="rId13"/>
    <p:sldId id="412" r:id="rId14"/>
    <p:sldId id="429" r:id="rId15"/>
    <p:sldId id="430" r:id="rId16"/>
    <p:sldId id="410" r:id="rId17"/>
    <p:sldId id="432" r:id="rId18"/>
    <p:sldId id="433" r:id="rId19"/>
    <p:sldId id="428" r:id="rId20"/>
    <p:sldId id="413" r:id="rId21"/>
    <p:sldId id="434" r:id="rId22"/>
  </p:sldIdLst>
  <p:sldSz cx="9144000" cy="6858000" type="screen4x3"/>
  <p:notesSz cx="7315200" cy="9601200"/>
  <p:custDataLst>
    <p:tags r:id="rId24"/>
  </p:custDataLst>
  <p:defaultTextStyle>
    <a:defPPr>
      <a:defRPr lang="en-US"/>
    </a:defPPr>
    <a:lvl1pPr algn="l" rtl="0" fontAlgn="base">
      <a:lnSpc>
        <a:spcPct val="90000"/>
      </a:lnSpc>
      <a:spcBef>
        <a:spcPct val="0"/>
      </a:spcBef>
      <a:spcAft>
        <a:spcPct val="0"/>
      </a:spcAft>
      <a:defRPr sz="2200" b="1" kern="1200">
        <a:solidFill>
          <a:schemeClr val="hlink"/>
        </a:solidFill>
        <a:latin typeface="Arial" panose="020B0604020202020204" pitchFamily="34" charset="0"/>
        <a:ea typeface="+mn-ea"/>
        <a:cs typeface="+mn-cs"/>
      </a:defRPr>
    </a:lvl1pPr>
    <a:lvl2pPr marL="457200" algn="l" rtl="0" fontAlgn="base">
      <a:lnSpc>
        <a:spcPct val="90000"/>
      </a:lnSpc>
      <a:spcBef>
        <a:spcPct val="0"/>
      </a:spcBef>
      <a:spcAft>
        <a:spcPct val="0"/>
      </a:spcAft>
      <a:defRPr sz="2200" b="1" kern="1200">
        <a:solidFill>
          <a:schemeClr val="hlink"/>
        </a:solidFill>
        <a:latin typeface="Arial" panose="020B0604020202020204" pitchFamily="34" charset="0"/>
        <a:ea typeface="+mn-ea"/>
        <a:cs typeface="+mn-cs"/>
      </a:defRPr>
    </a:lvl2pPr>
    <a:lvl3pPr marL="914400" algn="l" rtl="0" fontAlgn="base">
      <a:lnSpc>
        <a:spcPct val="90000"/>
      </a:lnSpc>
      <a:spcBef>
        <a:spcPct val="0"/>
      </a:spcBef>
      <a:spcAft>
        <a:spcPct val="0"/>
      </a:spcAft>
      <a:defRPr sz="2200" b="1" kern="1200">
        <a:solidFill>
          <a:schemeClr val="hlink"/>
        </a:solidFill>
        <a:latin typeface="Arial" panose="020B0604020202020204" pitchFamily="34" charset="0"/>
        <a:ea typeface="+mn-ea"/>
        <a:cs typeface="+mn-cs"/>
      </a:defRPr>
    </a:lvl3pPr>
    <a:lvl4pPr marL="1371600" algn="l" rtl="0" fontAlgn="base">
      <a:lnSpc>
        <a:spcPct val="90000"/>
      </a:lnSpc>
      <a:spcBef>
        <a:spcPct val="0"/>
      </a:spcBef>
      <a:spcAft>
        <a:spcPct val="0"/>
      </a:spcAft>
      <a:defRPr sz="2200" b="1" kern="1200">
        <a:solidFill>
          <a:schemeClr val="hlink"/>
        </a:solidFill>
        <a:latin typeface="Arial" panose="020B0604020202020204" pitchFamily="34" charset="0"/>
        <a:ea typeface="+mn-ea"/>
        <a:cs typeface="+mn-cs"/>
      </a:defRPr>
    </a:lvl4pPr>
    <a:lvl5pPr marL="1828800" algn="l" rtl="0" fontAlgn="base">
      <a:lnSpc>
        <a:spcPct val="90000"/>
      </a:lnSpc>
      <a:spcBef>
        <a:spcPct val="0"/>
      </a:spcBef>
      <a:spcAft>
        <a:spcPct val="0"/>
      </a:spcAft>
      <a:defRPr sz="2200" b="1" kern="1200">
        <a:solidFill>
          <a:schemeClr val="hlink"/>
        </a:solidFill>
        <a:latin typeface="Arial" panose="020B0604020202020204" pitchFamily="34" charset="0"/>
        <a:ea typeface="+mn-ea"/>
        <a:cs typeface="+mn-cs"/>
      </a:defRPr>
    </a:lvl5pPr>
    <a:lvl6pPr marL="2286000" algn="l" defTabSz="914400" rtl="0" eaLnBrk="1" latinLnBrk="0" hangingPunct="1">
      <a:defRPr sz="2200" b="1" kern="1200">
        <a:solidFill>
          <a:schemeClr val="hlink"/>
        </a:solidFill>
        <a:latin typeface="Arial" panose="020B0604020202020204" pitchFamily="34" charset="0"/>
        <a:ea typeface="+mn-ea"/>
        <a:cs typeface="+mn-cs"/>
      </a:defRPr>
    </a:lvl6pPr>
    <a:lvl7pPr marL="2743200" algn="l" defTabSz="914400" rtl="0" eaLnBrk="1" latinLnBrk="0" hangingPunct="1">
      <a:defRPr sz="2200" b="1" kern="1200">
        <a:solidFill>
          <a:schemeClr val="hlink"/>
        </a:solidFill>
        <a:latin typeface="Arial" panose="020B0604020202020204" pitchFamily="34" charset="0"/>
        <a:ea typeface="+mn-ea"/>
        <a:cs typeface="+mn-cs"/>
      </a:defRPr>
    </a:lvl7pPr>
    <a:lvl8pPr marL="3200400" algn="l" defTabSz="914400" rtl="0" eaLnBrk="1" latinLnBrk="0" hangingPunct="1">
      <a:defRPr sz="2200" b="1" kern="1200">
        <a:solidFill>
          <a:schemeClr val="hlink"/>
        </a:solidFill>
        <a:latin typeface="Arial" panose="020B0604020202020204" pitchFamily="34" charset="0"/>
        <a:ea typeface="+mn-ea"/>
        <a:cs typeface="+mn-cs"/>
      </a:defRPr>
    </a:lvl8pPr>
    <a:lvl9pPr marL="3657600" algn="l" defTabSz="914400" rtl="0" eaLnBrk="1" latinLnBrk="0" hangingPunct="1">
      <a:defRPr sz="2200" b="1" kern="1200">
        <a:solidFill>
          <a:schemeClr val="hlink"/>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432">
          <p15:clr>
            <a:srgbClr val="A4A3A4"/>
          </p15:clr>
        </p15:guide>
        <p15:guide id="2" pos="24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imcook"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93" autoAdjust="0"/>
    <p:restoredTop sz="86552" autoAdjust="0"/>
  </p:normalViewPr>
  <p:slideViewPr>
    <p:cSldViewPr>
      <p:cViewPr varScale="1">
        <p:scale>
          <a:sx n="81" d="100"/>
          <a:sy n="81" d="100"/>
        </p:scale>
        <p:origin x="2440" y="176"/>
      </p:cViewPr>
      <p:guideLst>
        <p:guide orient="horz" pos="432"/>
        <p:guide pos="240"/>
      </p:guideLst>
    </p:cSldViewPr>
  </p:slideViewPr>
  <p:outlineViewPr>
    <p:cViewPr>
      <p:scale>
        <a:sx n="33" d="100"/>
        <a:sy n="33" d="100"/>
      </p:scale>
      <p:origin x="0" y="0"/>
    </p:cViewPr>
  </p:outlineViewPr>
  <p:notesTextViewPr>
    <p:cViewPr>
      <p:scale>
        <a:sx n="160" d="100"/>
        <a:sy n="160" d="100"/>
      </p:scale>
      <p:origin x="0" y="0"/>
    </p:cViewPr>
  </p:notesTextViewPr>
  <p:sorterViewPr>
    <p:cViewPr>
      <p:scale>
        <a:sx n="1" d="1"/>
        <a:sy n="1" d="1"/>
      </p:scale>
      <p:origin x="0" y="0"/>
    </p:cViewPr>
  </p:sorterViewPr>
  <p:notesViewPr>
    <p:cSldViewPr>
      <p:cViewPr>
        <p:scale>
          <a:sx n="100" d="100"/>
          <a:sy n="100" d="100"/>
        </p:scale>
        <p:origin x="1608" y="144"/>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19.mp3>
</file>

<file path=ppt/media/media2.mp3>
</file>

<file path=ppt/media/media20.mp3>
</file>

<file path=ppt/media/media21.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651" name="Rectangle 4">
            <a:extLst>
              <a:ext uri="{FF2B5EF4-FFF2-40B4-BE49-F238E27FC236}">
                <a16:creationId xmlns:a16="http://schemas.microsoft.com/office/drawing/2014/main" id="{2579D07E-E477-9945-8B6D-B276C874125F}"/>
              </a:ext>
            </a:extLst>
          </p:cNvPr>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7" name="Rectangle 5">
            <a:extLst>
              <a:ext uri="{FF2B5EF4-FFF2-40B4-BE49-F238E27FC236}">
                <a16:creationId xmlns:a16="http://schemas.microsoft.com/office/drawing/2014/main" id="{295E232D-0874-C543-B6B1-2D087B2FE88B}"/>
              </a:ext>
            </a:extLst>
          </p:cNvPr>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47" tIns="48324" rIns="96647" bIns="48324"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200" name="Rectangle 8">
            <a:extLst>
              <a:ext uri="{FF2B5EF4-FFF2-40B4-BE49-F238E27FC236}">
                <a16:creationId xmlns:a16="http://schemas.microsoft.com/office/drawing/2014/main" id="{6486D1E2-2462-2B4F-A155-24A3CD8BF58C}"/>
              </a:ext>
            </a:extLst>
          </p:cNvPr>
          <p:cNvSpPr>
            <a:spLocks noGrp="1" noChangeArrowheads="1"/>
          </p:cNvSpPr>
          <p:nvPr>
            <p:ph type="ftr" sz="quarter" idx="4"/>
          </p:nvPr>
        </p:nvSpPr>
        <p:spPr bwMode="auto">
          <a:xfrm>
            <a:off x="0" y="9405938"/>
            <a:ext cx="7315200" cy="242887"/>
          </a:xfrm>
          <a:prstGeom prst="rect">
            <a:avLst/>
          </a:prstGeom>
          <a:noFill/>
          <a:ln w="9525">
            <a:noFill/>
            <a:miter lim="800000"/>
            <a:headEnd/>
            <a:tailEnd/>
          </a:ln>
          <a:effectLst/>
        </p:spPr>
        <p:txBody>
          <a:bodyPr vert="horz" wrap="square" lIns="99251" tIns="49624" rIns="99251" bIns="49624" numCol="1" anchor="b" anchorCtr="0" compatLnSpc="1">
            <a:prstTxWarp prst="textNoShape">
              <a:avLst/>
            </a:prstTxWarp>
          </a:bodyPr>
          <a:lstStyle>
            <a:lvl1pPr algn="ctr" defTabSz="990600">
              <a:lnSpc>
                <a:spcPct val="100000"/>
              </a:lnSpc>
              <a:defRPr sz="800" b="0">
                <a:solidFill>
                  <a:schemeClr val="tx1"/>
                </a:solidFill>
                <a:latin typeface="Arial" charset="0"/>
                <a:cs typeface="Arial" charset="0"/>
              </a:defRPr>
            </a:lvl1pPr>
          </a:lstStyle>
          <a:p>
            <a:pPr>
              <a:defRPr/>
            </a:pPr>
            <a:r>
              <a:rPr lang="en-US" dirty="0"/>
              <a:t>© Copyright IBM Corp. 2012, licensed under Apache 2.0 to the GenevaERS project    </a:t>
            </a:r>
          </a:p>
        </p:txBody>
      </p:sp>
      <p:sp>
        <p:nvSpPr>
          <p:cNvPr id="8201" name="Rectangle 9">
            <a:extLst>
              <a:ext uri="{FF2B5EF4-FFF2-40B4-BE49-F238E27FC236}">
                <a16:creationId xmlns:a16="http://schemas.microsoft.com/office/drawing/2014/main" id="{11CF8654-EC62-5944-BFE5-FD26FF4C6855}"/>
              </a:ext>
            </a:extLst>
          </p:cNvPr>
          <p:cNvSpPr>
            <a:spLocks noChangeArrowheads="1"/>
          </p:cNvSpPr>
          <p:nvPr/>
        </p:nvSpPr>
        <p:spPr bwMode="auto">
          <a:xfrm>
            <a:off x="1978025" y="9115425"/>
            <a:ext cx="3295650" cy="282575"/>
          </a:xfrm>
          <a:prstGeom prst="rect">
            <a:avLst/>
          </a:prstGeom>
          <a:noFill/>
          <a:ln w="9525">
            <a:noFill/>
            <a:miter lim="800000"/>
            <a:headEnd/>
            <a:tailEnd/>
          </a:ln>
          <a:effec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1000" b="0">
                <a:solidFill>
                  <a:schemeClr val="tx1"/>
                </a:solidFill>
                <a:cs typeface="Arial" panose="020B0604020202020204" pitchFamily="34" charset="0"/>
              </a:rPr>
              <a:t>1-</a:t>
            </a:r>
            <a:fld id="{CAEB6D1B-3E35-4041-968F-925A7AD75162}" type="slidenum">
              <a:rPr lang="en-US" altLang="en-US" sz="1000" b="0">
                <a:solidFill>
                  <a:schemeClr val="tx1"/>
                </a:solidFill>
                <a:cs typeface="Arial" panose="020B0604020202020204" pitchFamily="34" charset="0"/>
              </a:rPr>
              <a:pPr algn="ctr" eaLnBrk="1" hangingPunct="1">
                <a:lnSpc>
                  <a:spcPct val="100000"/>
                </a:lnSpc>
              </a:pPr>
              <a:t>‹#›</a:t>
            </a:fld>
            <a:endParaRPr lang="en-US" altLang="en-US" sz="1000" b="0">
              <a:solidFill>
                <a:schemeClr val="tx1"/>
              </a:solidFill>
              <a:cs typeface="Arial" panose="020B0604020202020204" pitchFamily="34" charset="0"/>
            </a:endParaRPr>
          </a:p>
        </p:txBody>
      </p:sp>
      <p:sp>
        <p:nvSpPr>
          <p:cNvPr id="9223" name="Rectangle 7">
            <a:extLst>
              <a:ext uri="{FF2B5EF4-FFF2-40B4-BE49-F238E27FC236}">
                <a16:creationId xmlns:a16="http://schemas.microsoft.com/office/drawing/2014/main" id="{55C06A8B-9CB2-9640-A226-6895186C9323}"/>
              </a:ext>
            </a:extLst>
          </p:cNvPr>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b="0"/>
            </a:lvl1pPr>
          </a:lstStyle>
          <a:p>
            <a:fld id="{A7AA11F0-6F1C-6F49-B1D6-4469B89D703A}" type="slidenum">
              <a:rPr lang="en-US" altLang="en-US"/>
              <a:pPr/>
              <a:t>‹#›</a:t>
            </a:fld>
            <a:endParaRPr lang="en-US" altLang="en-US"/>
          </a:p>
        </p:txBody>
      </p:sp>
    </p:spTree>
  </p:cSld>
  <p:clrMap bg1="lt1" tx1="dk1" bg2="lt2" tx2="dk2" accent1="accent1" accent2="accent2" accent3="accent3" accent4="accent4" accent5="accent5" accent6="accent6" hlink="hlink" folHlink="folHlink"/>
  <p:hf dt="0"/>
  <p:notesStyle>
    <a:lvl1pPr algn="l" rtl="0" eaLnBrk="0" fontAlgn="base" hangingPunct="0">
      <a:lnSpc>
        <a:spcPct val="110000"/>
      </a:lnSpc>
      <a:spcBef>
        <a:spcPct val="30000"/>
      </a:spcBef>
      <a:spcAft>
        <a:spcPct val="0"/>
      </a:spcAft>
      <a:defRPr sz="1200" kern="1200">
        <a:solidFill>
          <a:schemeClr val="tx1"/>
        </a:solidFill>
        <a:latin typeface="Arial" charset="0"/>
        <a:ea typeface="+mn-ea"/>
        <a:cs typeface="Arial" charset="0"/>
      </a:defRPr>
    </a:lvl1pPr>
    <a:lvl2pPr marL="341313" indent="-228600" algn="l" rtl="0" eaLnBrk="0" fontAlgn="base" hangingPunct="0">
      <a:lnSpc>
        <a:spcPct val="110000"/>
      </a:lnSpc>
      <a:spcBef>
        <a:spcPct val="30000"/>
      </a:spcBef>
      <a:spcAft>
        <a:spcPct val="0"/>
      </a:spcAft>
      <a:buFont typeface="Wingdings" pitchFamily="2" charset="2"/>
      <a:buChar char="§"/>
      <a:defRPr sz="1200" kern="1200">
        <a:solidFill>
          <a:schemeClr val="tx1"/>
        </a:solidFill>
        <a:latin typeface="Arial" charset="0"/>
        <a:ea typeface="+mn-ea"/>
        <a:cs typeface="Arial" charset="0"/>
      </a:defRPr>
    </a:lvl2pPr>
    <a:lvl3pPr marL="569913" indent="-227013" algn="l" rtl="0" eaLnBrk="0" fontAlgn="base" hangingPunct="0">
      <a:lnSpc>
        <a:spcPct val="110000"/>
      </a:lnSpc>
      <a:spcBef>
        <a:spcPct val="30000"/>
      </a:spcBef>
      <a:spcAft>
        <a:spcPct val="0"/>
      </a:spcAft>
      <a:buChar char="•"/>
      <a:defRPr sz="1200" kern="1200">
        <a:solidFill>
          <a:schemeClr val="tx1"/>
        </a:solidFill>
        <a:latin typeface="Arial" charset="0"/>
        <a:ea typeface="+mn-ea"/>
        <a:cs typeface="Arial" charset="0"/>
      </a:defRPr>
    </a:lvl3pPr>
    <a:lvl4pPr marL="798513" indent="-227013" algn="l" rtl="0" eaLnBrk="0" fontAlgn="base" hangingPunct="0">
      <a:lnSpc>
        <a:spcPct val="110000"/>
      </a:lnSpc>
      <a:spcBef>
        <a:spcPct val="30000"/>
      </a:spcBef>
      <a:spcAft>
        <a:spcPct val="0"/>
      </a:spcAft>
      <a:buChar char="o"/>
      <a:defRPr sz="1200" kern="1200">
        <a:solidFill>
          <a:schemeClr val="tx1"/>
        </a:solidFill>
        <a:latin typeface="Arial" charset="0"/>
        <a:ea typeface="+mn-ea"/>
        <a:cs typeface="Arial" charset="0"/>
      </a:defRPr>
    </a:lvl4pPr>
    <a:lvl5pPr marL="1027113" indent="-227013" algn="l" rtl="0" eaLnBrk="0" fontAlgn="base" hangingPunct="0">
      <a:lnSpc>
        <a:spcPct val="110000"/>
      </a:lnSpc>
      <a:spcBef>
        <a:spcPct val="30000"/>
      </a:spcBef>
      <a:spcAft>
        <a:spcPct val="0"/>
      </a:spcAft>
      <a:buFont typeface="Wingdings" pitchFamily="2" charset="2"/>
      <a:buChar char="Ø"/>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8">
            <a:extLst>
              <a:ext uri="{FF2B5EF4-FFF2-40B4-BE49-F238E27FC236}">
                <a16:creationId xmlns:a16="http://schemas.microsoft.com/office/drawing/2014/main" id="{B59B4937-63E0-6349-990A-92AD0B6867A0}"/>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r>
              <a:rPr lang="en-US" altLang="en-US" sz="800" b="0" dirty="0">
                <a:solidFill>
                  <a:schemeClr val="tx1"/>
                </a:solidFill>
                <a:cs typeface="Arial" panose="020B0604020202020204" pitchFamily="34" charset="0"/>
              </a:rPr>
              <a:t>© Copyright IBM Corp. 2012, licensed under Apache 2.0 to the GenevaERS project    </a:t>
            </a:r>
          </a:p>
        </p:txBody>
      </p:sp>
      <p:sp>
        <p:nvSpPr>
          <p:cNvPr id="28676" name="Rectangle 2">
            <a:extLst>
              <a:ext uri="{FF2B5EF4-FFF2-40B4-BE49-F238E27FC236}">
                <a16:creationId xmlns:a16="http://schemas.microsoft.com/office/drawing/2014/main" id="{3E39B7D2-6106-4446-B838-E3808DFFB08F}"/>
              </a:ext>
            </a:extLst>
          </p:cNvPr>
          <p:cNvSpPr>
            <a:spLocks noGrp="1" noRot="1" noChangeAspect="1" noChangeArrowheads="1" noTextEdit="1"/>
          </p:cNvSpPr>
          <p:nvPr>
            <p:ph type="sldImg"/>
          </p:nvPr>
        </p:nvSpPr>
        <p:spPr>
          <a:ln/>
        </p:spPr>
      </p:sp>
      <p:sp>
        <p:nvSpPr>
          <p:cNvPr id="28677" name="Rectangle 3">
            <a:extLst>
              <a:ext uri="{FF2B5EF4-FFF2-40B4-BE49-F238E27FC236}">
                <a16:creationId xmlns:a16="http://schemas.microsoft.com/office/drawing/2014/main" id="{006BB9ED-D157-474E-950C-ED541BD1CC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latin typeface="Arial" panose="020B0604020202020204" pitchFamily="34" charset="0"/>
                <a:cs typeface="Arial" panose="020B0604020202020204" pitchFamily="34" charset="0"/>
              </a:rPr>
              <a:t>Introduction to GenevaERS </a:t>
            </a:r>
            <a:r>
              <a:rPr lang="en-AU" altLang="en-US" dirty="0">
                <a:latin typeface="Arial" panose="020B0604020202020204" pitchFamily="34" charset="0"/>
                <a:cs typeface="Arial" panose="020B0604020202020204" pitchFamily="34" charset="0"/>
              </a:rPr>
              <a:t>Record Filtering</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Rectangle 8">
            <a:extLst>
              <a:ext uri="{FF2B5EF4-FFF2-40B4-BE49-F238E27FC236}">
                <a16:creationId xmlns:a16="http://schemas.microsoft.com/office/drawing/2014/main" id="{8DCFDF1E-9193-064B-B53D-7861B7C0FC0A}"/>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37892" name="Rectangle 2">
            <a:extLst>
              <a:ext uri="{FF2B5EF4-FFF2-40B4-BE49-F238E27FC236}">
                <a16:creationId xmlns:a16="http://schemas.microsoft.com/office/drawing/2014/main" id="{89FE4979-775B-C94E-A0A0-7762AB94E12D}"/>
              </a:ext>
            </a:extLst>
          </p:cNvPr>
          <p:cNvSpPr>
            <a:spLocks noGrp="1" noRot="1" noChangeAspect="1" noChangeArrowheads="1" noTextEdit="1"/>
          </p:cNvSpPr>
          <p:nvPr>
            <p:ph type="sldImg"/>
          </p:nvPr>
        </p:nvSpPr>
        <p:spPr>
          <a:ln/>
        </p:spPr>
      </p:sp>
      <p:sp>
        <p:nvSpPr>
          <p:cNvPr id="37893" name="Rectangle 3">
            <a:extLst>
              <a:ext uri="{FF2B5EF4-FFF2-40B4-BE49-F238E27FC236}">
                <a16:creationId xmlns:a16="http://schemas.microsoft.com/office/drawing/2014/main" id="{1E286D1F-D100-024C-8D7B-DC258450E40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Logic Text Helper includes operators, such as these: </a:t>
            </a:r>
          </a:p>
          <a:p>
            <a:pPr>
              <a:buFontTx/>
              <a:buChar char="•"/>
            </a:pPr>
            <a:r>
              <a:rPr lang="en-US" altLang="en-US">
                <a:latin typeface="Arial" panose="020B0604020202020204" pitchFamily="34" charset="0"/>
                <a:cs typeface="Arial" panose="020B0604020202020204" pitchFamily="34" charset="0"/>
              </a:rPr>
              <a:t>Logical operators (</a:t>
            </a:r>
            <a:r>
              <a:rPr lang="en-US" altLang="en-US" b="1">
                <a:latin typeface="Arial" panose="020B0604020202020204" pitchFamily="34" charset="0"/>
                <a:cs typeface="Arial" panose="020B0604020202020204" pitchFamily="34" charset="0"/>
              </a:rPr>
              <a:t>AND, OR, NOT</a:t>
            </a:r>
            <a:r>
              <a:rPr lang="en-US" altLang="en-US">
                <a:latin typeface="Arial" panose="020B0604020202020204" pitchFamily="34" charset="0"/>
                <a:cs typeface="Arial" panose="020B0604020202020204" pitchFamily="34" charset="0"/>
              </a:rPr>
              <a:t>)</a:t>
            </a:r>
          </a:p>
          <a:p>
            <a:pPr>
              <a:buFontTx/>
              <a:buChar char="•"/>
            </a:pPr>
            <a:r>
              <a:rPr lang="en-US" altLang="en-US">
                <a:latin typeface="Arial" panose="020B0604020202020204" pitchFamily="34" charset="0"/>
                <a:cs typeface="Arial" panose="020B0604020202020204" pitchFamily="34" charset="0"/>
              </a:rPr>
              <a:t>Arithmetic operators</a:t>
            </a:r>
          </a:p>
          <a:p>
            <a:pPr>
              <a:buFontTx/>
              <a:buChar char="•"/>
            </a:pPr>
            <a:r>
              <a:rPr lang="en-US" altLang="en-US">
                <a:latin typeface="Arial" panose="020B0604020202020204" pitchFamily="34" charset="0"/>
                <a:cs typeface="Arial" panose="020B0604020202020204" pitchFamily="34" charset="0"/>
              </a:rPr>
              <a:t>Comparisons such as </a:t>
            </a:r>
            <a:r>
              <a:rPr lang="en-US" altLang="en-US" b="1">
                <a:latin typeface="Arial" panose="020B0604020202020204" pitchFamily="34" charset="0"/>
                <a:cs typeface="Arial" panose="020B0604020202020204" pitchFamily="34" charset="0"/>
              </a:rPr>
              <a:t>GREATER THAN</a:t>
            </a:r>
            <a:r>
              <a:rPr lang="en-US" altLang="en-US">
                <a:latin typeface="Arial" panose="020B0604020202020204" pitchFamily="34" charset="0"/>
                <a:cs typeface="Arial" panose="020B0604020202020204" pitchFamily="34" charset="0"/>
              </a:rPr>
              <a:t> or </a:t>
            </a:r>
            <a:r>
              <a:rPr lang="en-US" altLang="en-US" b="1">
                <a:latin typeface="Arial" panose="020B0604020202020204" pitchFamily="34" charset="0"/>
                <a:cs typeface="Arial" panose="020B0604020202020204" pitchFamily="34" charset="0"/>
              </a:rPr>
              <a:t>LESS THAN</a:t>
            </a:r>
            <a:r>
              <a:rPr lang="en-US" altLang="en-US">
                <a:latin typeface="Arial" panose="020B0604020202020204" pitchFamily="34" charset="0"/>
                <a:cs typeface="Arial" panose="020B0604020202020204" pitchFamily="34" charset="0"/>
              </a:rPr>
              <a:t>, and </a:t>
            </a:r>
          </a:p>
          <a:p>
            <a:pPr>
              <a:buFontTx/>
              <a:buChar char="•"/>
            </a:pPr>
            <a:r>
              <a:rPr lang="en-US" altLang="en-US">
                <a:latin typeface="Arial" panose="020B0604020202020204" pitchFamily="34" charset="0"/>
                <a:cs typeface="Arial" panose="020B0604020202020204" pitchFamily="34" charset="0"/>
              </a:rPr>
              <a:t>Keywords, such as </a:t>
            </a:r>
            <a:r>
              <a:rPr lang="en-US" altLang="en-US" b="1">
                <a:latin typeface="Arial" panose="020B0604020202020204" pitchFamily="34" charset="0"/>
                <a:cs typeface="Arial" panose="020B0604020202020204" pitchFamily="34" charset="0"/>
              </a:rPr>
              <a:t>LIKE</a:t>
            </a:r>
            <a:r>
              <a:rPr lang="en-US" altLang="en-US">
                <a:latin typeface="Arial" panose="020B0604020202020204" pitchFamily="34" charset="0"/>
                <a:cs typeface="Arial" panose="020B0604020202020204" pitchFamily="34" charset="0"/>
              </a:rPr>
              <a:t> and </a:t>
            </a:r>
            <a:r>
              <a:rPr lang="en-US" altLang="en-US" b="1">
                <a:latin typeface="Arial" panose="020B0604020202020204" pitchFamily="34" charset="0"/>
                <a:cs typeface="Arial" panose="020B0604020202020204" pitchFamily="34" charset="0"/>
              </a:rPr>
              <a:t>CONTAINS</a:t>
            </a:r>
            <a:r>
              <a:rPr lang="en-US" altLang="en-US">
                <a:latin typeface="Arial" panose="020B0604020202020204" pitchFamily="34" charset="0"/>
                <a:cs typeface="Arial" panose="020B0604020202020204" pitchFamily="34" charset="0"/>
              </a:rPr>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Rectangle 8">
            <a:extLst>
              <a:ext uri="{FF2B5EF4-FFF2-40B4-BE49-F238E27FC236}">
                <a16:creationId xmlns:a16="http://schemas.microsoft.com/office/drawing/2014/main" id="{E00AB830-40B9-AF41-AAA9-013F35B67BBC}"/>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38916" name="Rectangle 2">
            <a:extLst>
              <a:ext uri="{FF2B5EF4-FFF2-40B4-BE49-F238E27FC236}">
                <a16:creationId xmlns:a16="http://schemas.microsoft.com/office/drawing/2014/main" id="{CE8F22DD-5FF2-5143-8B4C-5AF980454EE2}"/>
              </a:ext>
            </a:extLst>
          </p:cNvPr>
          <p:cNvSpPr>
            <a:spLocks noGrp="1" noRot="1" noChangeAspect="1" noChangeArrowheads="1" noTextEdit="1"/>
          </p:cNvSpPr>
          <p:nvPr>
            <p:ph type="sldImg"/>
          </p:nvPr>
        </p:nvSpPr>
        <p:spPr>
          <a:ln/>
        </p:spPr>
      </p:sp>
      <p:sp>
        <p:nvSpPr>
          <p:cNvPr id="38917" name="Rectangle 3">
            <a:extLst>
              <a:ext uri="{FF2B5EF4-FFF2-40B4-BE49-F238E27FC236}">
                <a16:creationId xmlns:a16="http://schemas.microsoft.com/office/drawing/2014/main" id="{1F7AE35E-6CF3-D04A-A9B9-57448F36CDA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a:t>
            </a:r>
            <a:r>
              <a:rPr lang="en-US" altLang="en-US" b="1">
                <a:latin typeface="Arial" panose="020B0604020202020204" pitchFamily="34" charset="0"/>
                <a:cs typeface="Arial" panose="020B0604020202020204" pitchFamily="34" charset="0"/>
              </a:rPr>
              <a:t>SELECT</a:t>
            </a:r>
            <a:r>
              <a:rPr lang="en-US" altLang="en-US">
                <a:latin typeface="Arial" panose="020B0604020202020204" pitchFamily="34" charset="0"/>
                <a:cs typeface="Arial" panose="020B0604020202020204" pitchFamily="34" charset="0"/>
              </a:rPr>
              <a:t> and </a:t>
            </a:r>
            <a:r>
              <a:rPr lang="en-US" altLang="en-US" b="1">
                <a:latin typeface="Arial" panose="020B0604020202020204" pitchFamily="34" charset="0"/>
                <a:cs typeface="Arial" panose="020B0604020202020204" pitchFamily="34" charset="0"/>
              </a:rPr>
              <a:t>SKIP</a:t>
            </a:r>
            <a:r>
              <a:rPr lang="en-US" altLang="en-US">
                <a:latin typeface="Arial" panose="020B0604020202020204" pitchFamily="34" charset="0"/>
                <a:cs typeface="Arial" panose="020B0604020202020204" pitchFamily="34" charset="0"/>
              </a:rPr>
              <a:t> key words tell the Performance Engine which record to select or skip. The logic shown in this example selects all records with an order date greater than January 1</a:t>
            </a:r>
            <a:r>
              <a:rPr lang="en-US" altLang="en-US" baseline="30000">
                <a:latin typeface="Arial" panose="020B0604020202020204" pitchFamily="34" charset="0"/>
                <a:cs typeface="Arial" panose="020B0604020202020204" pitchFamily="34" charset="0"/>
              </a:rPr>
              <a:t>,</a:t>
            </a:r>
            <a:r>
              <a:rPr lang="en-US" altLang="en-US">
                <a:latin typeface="Arial" panose="020B0604020202020204" pitchFamily="34" charset="0"/>
                <a:cs typeface="Arial" panose="020B0604020202020204" pitchFamily="34" charset="0"/>
              </a:rPr>
              <a:t> 2000. All other records will be skipped.</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8">
            <a:extLst>
              <a:ext uri="{FF2B5EF4-FFF2-40B4-BE49-F238E27FC236}">
                <a16:creationId xmlns:a16="http://schemas.microsoft.com/office/drawing/2014/main" id="{0E9EC7E5-BBB0-564F-9C51-38EA90ECBD02}"/>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39940" name="Rectangle 2">
            <a:extLst>
              <a:ext uri="{FF2B5EF4-FFF2-40B4-BE49-F238E27FC236}">
                <a16:creationId xmlns:a16="http://schemas.microsoft.com/office/drawing/2014/main" id="{EC615BB1-185C-0048-A768-8F9D5CD2401A}"/>
              </a:ext>
            </a:extLst>
          </p:cNvPr>
          <p:cNvSpPr>
            <a:spLocks noGrp="1" noRot="1" noChangeAspect="1" noChangeArrowheads="1" noTextEdit="1"/>
          </p:cNvSpPr>
          <p:nvPr>
            <p:ph type="sldImg"/>
          </p:nvPr>
        </p:nvSpPr>
        <p:spPr>
          <a:ln/>
        </p:spPr>
      </p:sp>
      <p:sp>
        <p:nvSpPr>
          <p:cNvPr id="39941" name="Rectangle 3">
            <a:extLst>
              <a:ext uri="{FF2B5EF4-FFF2-40B4-BE49-F238E27FC236}">
                <a16:creationId xmlns:a16="http://schemas.microsoft.com/office/drawing/2014/main" id="{38EEAEF0-616D-274C-89F3-EF0544B5A30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a:t>
            </a:r>
            <a:r>
              <a:rPr lang="en-US" altLang="en-US" b="1">
                <a:latin typeface="Arial" panose="020B0604020202020204" pitchFamily="34" charset="0"/>
                <a:cs typeface="Arial" panose="020B0604020202020204" pitchFamily="34" charset="0"/>
              </a:rPr>
              <a:t>SELECTIF</a:t>
            </a:r>
            <a:r>
              <a:rPr lang="en-US" altLang="en-US">
                <a:latin typeface="Arial" panose="020B0604020202020204" pitchFamily="34" charset="0"/>
                <a:cs typeface="Arial" panose="020B0604020202020204" pitchFamily="34" charset="0"/>
              </a:rPr>
              <a:t> and </a:t>
            </a:r>
            <a:r>
              <a:rPr lang="en-US" altLang="en-US" b="1">
                <a:latin typeface="Arial" panose="020B0604020202020204" pitchFamily="34" charset="0"/>
                <a:cs typeface="Arial" panose="020B0604020202020204" pitchFamily="34" charset="0"/>
              </a:rPr>
              <a:t>SKIPIF</a:t>
            </a:r>
            <a:r>
              <a:rPr lang="en-US" altLang="en-US">
                <a:latin typeface="Arial" panose="020B0604020202020204" pitchFamily="34" charset="0"/>
                <a:cs typeface="Arial" panose="020B0604020202020204" pitchFamily="34" charset="0"/>
              </a:rPr>
              <a:t> statements provide a shorthand way of specifying the same condition. Note that the greater-than sign has been switched to a less-than-or-equal-to sign, so that both statements will select the same records.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8">
            <a:extLst>
              <a:ext uri="{FF2B5EF4-FFF2-40B4-BE49-F238E27FC236}">
                <a16:creationId xmlns:a16="http://schemas.microsoft.com/office/drawing/2014/main" id="{AD1B0C04-13B8-DA4E-A21E-4D471F2DD244}"/>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40964" name="Rectangle 2">
            <a:extLst>
              <a:ext uri="{FF2B5EF4-FFF2-40B4-BE49-F238E27FC236}">
                <a16:creationId xmlns:a16="http://schemas.microsoft.com/office/drawing/2014/main" id="{B5634D73-D939-BA4F-BAB8-F70FDFBE1C77}"/>
              </a:ext>
            </a:extLst>
          </p:cNvPr>
          <p:cNvSpPr>
            <a:spLocks noGrp="1" noRot="1" noChangeAspect="1" noChangeArrowheads="1" noTextEdit="1"/>
          </p:cNvSpPr>
          <p:nvPr>
            <p:ph type="sldImg"/>
          </p:nvPr>
        </p:nvSpPr>
        <p:spPr>
          <a:ln/>
        </p:spPr>
      </p:sp>
      <p:sp>
        <p:nvSpPr>
          <p:cNvPr id="40965" name="Rectangle 3">
            <a:extLst>
              <a:ext uri="{FF2B5EF4-FFF2-40B4-BE49-F238E27FC236}">
                <a16:creationId xmlns:a16="http://schemas.microsoft.com/office/drawing/2014/main" id="{82E54384-A881-AB49-96BF-615F786D19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Logic Test Helper includes a listing of all fields from the input logical record. To avoid syntax errors, place the cursor at the correct location in the GenevaERS keyword, and double-click to insert the selected field name.</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8">
            <a:extLst>
              <a:ext uri="{FF2B5EF4-FFF2-40B4-BE49-F238E27FC236}">
                <a16:creationId xmlns:a16="http://schemas.microsoft.com/office/drawing/2014/main" id="{B4C3B79D-7F1B-284E-B5BD-42D9AE67FA6C}"/>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41988" name="Rectangle 2">
            <a:extLst>
              <a:ext uri="{FF2B5EF4-FFF2-40B4-BE49-F238E27FC236}">
                <a16:creationId xmlns:a16="http://schemas.microsoft.com/office/drawing/2014/main" id="{BBCF92CB-D497-9945-B7F7-0D6682C3C114}"/>
              </a:ext>
            </a:extLst>
          </p:cNvPr>
          <p:cNvSpPr>
            <a:spLocks noGrp="1" noRot="1" noChangeAspect="1" noChangeArrowheads="1" noTextEdit="1"/>
          </p:cNvSpPr>
          <p:nvPr>
            <p:ph type="sldImg"/>
          </p:nvPr>
        </p:nvSpPr>
        <p:spPr>
          <a:ln/>
        </p:spPr>
      </p:sp>
      <p:sp>
        <p:nvSpPr>
          <p:cNvPr id="41989" name="Rectangle 3">
            <a:extLst>
              <a:ext uri="{FF2B5EF4-FFF2-40B4-BE49-F238E27FC236}">
                <a16:creationId xmlns:a16="http://schemas.microsoft.com/office/drawing/2014/main" id="{5902AAB3-5E88-DF41-B751-9D92A6D3CB1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Logic Text Helper also shows all lookup paths and fields on LRs available through joins. When used in logic text, these field names are preceded by the lookup path name.</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In this example, the logic tests the customer date-of-birth field, looking for records with specific dates to include or exclude.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8">
            <a:extLst>
              <a:ext uri="{FF2B5EF4-FFF2-40B4-BE49-F238E27FC236}">
                <a16:creationId xmlns:a16="http://schemas.microsoft.com/office/drawing/2014/main" id="{1E889C3F-8A57-0942-8956-A0A4FF22E17B}"/>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43012" name="Rectangle 2">
            <a:extLst>
              <a:ext uri="{FF2B5EF4-FFF2-40B4-BE49-F238E27FC236}">
                <a16:creationId xmlns:a16="http://schemas.microsoft.com/office/drawing/2014/main" id="{9F308458-81D3-DC43-88E3-44928A7959DB}"/>
              </a:ext>
            </a:extLst>
          </p:cNvPr>
          <p:cNvSpPr>
            <a:spLocks noGrp="1" noRot="1" noChangeAspect="1" noChangeArrowheads="1" noTextEdit="1"/>
          </p:cNvSpPr>
          <p:nvPr>
            <p:ph type="sldImg"/>
          </p:nvPr>
        </p:nvSpPr>
        <p:spPr>
          <a:ln/>
        </p:spPr>
      </p:sp>
      <p:sp>
        <p:nvSpPr>
          <p:cNvPr id="43013" name="Rectangle 3">
            <a:extLst>
              <a:ext uri="{FF2B5EF4-FFF2-40B4-BE49-F238E27FC236}">
                <a16:creationId xmlns:a16="http://schemas.microsoft.com/office/drawing/2014/main" id="{1F70EFEA-2634-A241-A3CF-D4E633E3EDF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Format filtering can be performed only on records that have made it through record selection, in the Extract phase. Format phase output record filtering refers to columns rather than field numbers. The only columns available for output filtering are columns that are numeric, perform aggregation, or are the results of calculations. Format filtering is applied after aggregation is performed.</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In this example, only records where column 6 is greater than 0 are written to the final output file. The accumulated order count in column 6 for Johnson is 0, so this record is not written to the output file, but the Philips record, with a total of 3, is.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8">
            <a:extLst>
              <a:ext uri="{FF2B5EF4-FFF2-40B4-BE49-F238E27FC236}">
                <a16:creationId xmlns:a16="http://schemas.microsoft.com/office/drawing/2014/main" id="{B8EE974C-C307-494E-AD23-3A95745B791F}"/>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44036" name="Rectangle 2">
            <a:extLst>
              <a:ext uri="{FF2B5EF4-FFF2-40B4-BE49-F238E27FC236}">
                <a16:creationId xmlns:a16="http://schemas.microsoft.com/office/drawing/2014/main" id="{BDD030BF-003C-A743-BB7B-868AC9831931}"/>
              </a:ext>
            </a:extLst>
          </p:cNvPr>
          <p:cNvSpPr>
            <a:spLocks noGrp="1" noRot="1" noChangeAspect="1" noChangeArrowheads="1" noTextEdit="1"/>
          </p:cNvSpPr>
          <p:nvPr>
            <p:ph type="sldImg"/>
          </p:nvPr>
        </p:nvSpPr>
        <p:spPr>
          <a:ln/>
        </p:spPr>
      </p:sp>
      <p:sp>
        <p:nvSpPr>
          <p:cNvPr id="44037" name="Rectangle 3">
            <a:extLst>
              <a:ext uri="{FF2B5EF4-FFF2-40B4-BE49-F238E27FC236}">
                <a16:creationId xmlns:a16="http://schemas.microsoft.com/office/drawing/2014/main" id="{73743642-6B98-1B44-8671-A80CD84118B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Logic text functions test numerous conditions, including various date conditions, nulls, numeric values, and found and not-found conditions on joins. In this example, all records with spaces in the </a:t>
            </a:r>
            <a:r>
              <a:rPr lang="en-US" altLang="en-US" b="1">
                <a:latin typeface="Arial" panose="020B0604020202020204" pitchFamily="34" charset="0"/>
                <a:cs typeface="Arial" panose="020B0604020202020204" pitchFamily="34" charset="0"/>
              </a:rPr>
              <a:t>ORDER DATE</a:t>
            </a:r>
            <a:r>
              <a:rPr lang="en-US" altLang="en-US">
                <a:latin typeface="Arial" panose="020B0604020202020204" pitchFamily="34" charset="0"/>
                <a:cs typeface="Arial" panose="020B0604020202020204" pitchFamily="34" charset="0"/>
              </a:rPr>
              <a:t> field will be skipped.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Rectangle 8">
            <a:extLst>
              <a:ext uri="{FF2B5EF4-FFF2-40B4-BE49-F238E27FC236}">
                <a16:creationId xmlns:a16="http://schemas.microsoft.com/office/drawing/2014/main" id="{C004BE1E-BADA-E744-8C46-824E0B959CA0}"/>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45060" name="Rectangle 2">
            <a:extLst>
              <a:ext uri="{FF2B5EF4-FFF2-40B4-BE49-F238E27FC236}">
                <a16:creationId xmlns:a16="http://schemas.microsoft.com/office/drawing/2014/main" id="{AB145560-122E-5545-82B2-090C3E957B52}"/>
              </a:ext>
            </a:extLst>
          </p:cNvPr>
          <p:cNvSpPr>
            <a:spLocks noGrp="1" noRot="1" noChangeAspect="1" noChangeArrowheads="1" noTextEdit="1"/>
          </p:cNvSpPr>
          <p:nvPr>
            <p:ph type="sldImg"/>
          </p:nvPr>
        </p:nvSpPr>
        <p:spPr>
          <a:ln/>
        </p:spPr>
      </p:sp>
      <p:sp>
        <p:nvSpPr>
          <p:cNvPr id="45061" name="Rectangle 3">
            <a:extLst>
              <a:ext uri="{FF2B5EF4-FFF2-40B4-BE49-F238E27FC236}">
                <a16:creationId xmlns:a16="http://schemas.microsoft.com/office/drawing/2014/main" id="{EE933D14-4790-8240-A0B1-A4B80F9137E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Logic text supports nested IF statements. GenevaERS logic text follows the typical order of operations and logic constructs of other programming languages.</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In this example, all order records for customer 0 at stores 1 and 2 are selected. In addition, all orders for customer 2 at any store, with an amount less than or equal to 0, are selected for processing.</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8">
            <a:extLst>
              <a:ext uri="{FF2B5EF4-FFF2-40B4-BE49-F238E27FC236}">
                <a16:creationId xmlns:a16="http://schemas.microsoft.com/office/drawing/2014/main" id="{4B2FB899-82F2-D14B-84CD-798245CE1EE4}"/>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46084" name="Rectangle 2">
            <a:extLst>
              <a:ext uri="{FF2B5EF4-FFF2-40B4-BE49-F238E27FC236}">
                <a16:creationId xmlns:a16="http://schemas.microsoft.com/office/drawing/2014/main" id="{5C500A85-A31C-DB46-82C1-AAD2126D3F42}"/>
              </a:ext>
            </a:extLst>
          </p:cNvPr>
          <p:cNvSpPr>
            <a:spLocks noGrp="1" noRot="1" noChangeAspect="1" noChangeArrowheads="1" noTextEdit="1"/>
          </p:cNvSpPr>
          <p:nvPr>
            <p:ph type="sldImg"/>
          </p:nvPr>
        </p:nvSpPr>
        <p:spPr>
          <a:ln/>
        </p:spPr>
      </p:sp>
      <p:sp>
        <p:nvSpPr>
          <p:cNvPr id="46085" name="Rectangle 3">
            <a:extLst>
              <a:ext uri="{FF2B5EF4-FFF2-40B4-BE49-F238E27FC236}">
                <a16:creationId xmlns:a16="http://schemas.microsoft.com/office/drawing/2014/main" id="{ACBE5388-61AB-8C44-AAA6-CC261447D39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ISFOUND (is found) and </a:t>
            </a:r>
            <a:r>
              <a:rPr lang="en-US" altLang="en-US" b="1">
                <a:latin typeface="Arial" panose="020B0604020202020204" pitchFamily="34" charset="0"/>
                <a:cs typeface="Arial" panose="020B0604020202020204" pitchFamily="34" charset="0"/>
              </a:rPr>
              <a:t>ISNOTFOUND</a:t>
            </a:r>
            <a:r>
              <a:rPr lang="en-US" altLang="en-US">
                <a:latin typeface="Arial" panose="020B0604020202020204" pitchFamily="34" charset="0"/>
                <a:cs typeface="Arial" panose="020B0604020202020204" pitchFamily="34" charset="0"/>
              </a:rPr>
              <a:t> (is not found) functions test the results of joins. If a corresponding join record is found, the </a:t>
            </a:r>
            <a:r>
              <a:rPr lang="en-US" altLang="en-US" b="1">
                <a:latin typeface="Arial" panose="020B0604020202020204" pitchFamily="34" charset="0"/>
                <a:cs typeface="Arial" panose="020B0604020202020204" pitchFamily="34" charset="0"/>
              </a:rPr>
              <a:t>ISFOUND</a:t>
            </a:r>
            <a:r>
              <a:rPr lang="en-US" altLang="en-US">
                <a:latin typeface="Arial" panose="020B0604020202020204" pitchFamily="34" charset="0"/>
                <a:cs typeface="Arial" panose="020B0604020202020204" pitchFamily="34" charset="0"/>
              </a:rPr>
              <a:t> condition tests true. The parameter for these functions is simply the lookup path to be tested for a valid join.</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In this example, order records are selected if a customer record is found using the order-to-customer lookup path.</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8">
            <a:extLst>
              <a:ext uri="{FF2B5EF4-FFF2-40B4-BE49-F238E27FC236}">
                <a16:creationId xmlns:a16="http://schemas.microsoft.com/office/drawing/2014/main" id="{EE087E31-C7CF-6241-8406-7279B15495D0}"/>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47108" name="Rectangle 2">
            <a:extLst>
              <a:ext uri="{FF2B5EF4-FFF2-40B4-BE49-F238E27FC236}">
                <a16:creationId xmlns:a16="http://schemas.microsoft.com/office/drawing/2014/main" id="{6B3AA5A2-0AD0-B04F-A51E-1C4DB51FE648}"/>
              </a:ext>
            </a:extLst>
          </p:cNvPr>
          <p:cNvSpPr>
            <a:spLocks noGrp="1" noRot="1" noChangeAspect="1" noChangeArrowheads="1" noTextEdit="1"/>
          </p:cNvSpPr>
          <p:nvPr>
            <p:ph type="sldImg"/>
          </p:nvPr>
        </p:nvSpPr>
        <p:spPr>
          <a:ln/>
        </p:spPr>
      </p:sp>
      <p:sp>
        <p:nvSpPr>
          <p:cNvPr id="47109" name="Rectangle 3">
            <a:extLst>
              <a:ext uri="{FF2B5EF4-FFF2-40B4-BE49-F238E27FC236}">
                <a16:creationId xmlns:a16="http://schemas.microsoft.com/office/drawing/2014/main" id="{C62D3391-6ADE-DA46-9132-43A0ADAF223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To view a quick syntax snapshot, hover over the Logic Text Helper keywords. GenevaERS online help provides full syntax help for all keywords. To access help, open the </a:t>
            </a:r>
            <a:r>
              <a:rPr lang="en-US" altLang="en-US" b="1" dirty="0">
                <a:latin typeface="Arial" panose="020B0604020202020204" pitchFamily="34" charset="0"/>
                <a:cs typeface="Arial" panose="020B0604020202020204" pitchFamily="34" charset="0"/>
              </a:rPr>
              <a:t>Help</a:t>
            </a:r>
            <a:r>
              <a:rPr lang="en-US" altLang="en-US" dirty="0">
                <a:latin typeface="Arial" panose="020B0604020202020204" pitchFamily="34" charset="0"/>
                <a:cs typeface="Arial" panose="020B0604020202020204" pitchFamily="34" charset="0"/>
              </a:rPr>
              <a:t> menu and, select </a:t>
            </a:r>
            <a:r>
              <a:rPr lang="en-US" altLang="en-US" b="1" dirty="0">
                <a:latin typeface="Arial" panose="020B0604020202020204" pitchFamily="34" charset="0"/>
                <a:cs typeface="Arial" panose="020B0604020202020204" pitchFamily="34" charset="0"/>
              </a:rPr>
              <a:t>Logic Text</a:t>
            </a:r>
            <a:r>
              <a:rPr lang="en-US" altLang="en-US" dirty="0">
                <a:latin typeface="Arial" panose="020B0604020202020204" pitchFamily="34" charset="0"/>
                <a:cs typeface="Arial" panose="020B0604020202020204" pitchFamily="34" charset="0"/>
              </a:rPr>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8">
            <a:extLst>
              <a:ext uri="{FF2B5EF4-FFF2-40B4-BE49-F238E27FC236}">
                <a16:creationId xmlns:a16="http://schemas.microsoft.com/office/drawing/2014/main" id="{B59AE672-622B-7344-AFF6-16BC04B1256D}"/>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29700" name="Rectangle 2">
            <a:extLst>
              <a:ext uri="{FF2B5EF4-FFF2-40B4-BE49-F238E27FC236}">
                <a16:creationId xmlns:a16="http://schemas.microsoft.com/office/drawing/2014/main" id="{7A65F9E9-AC00-5C44-8A40-3723820F042F}"/>
              </a:ext>
            </a:extLst>
          </p:cNvPr>
          <p:cNvSpPr>
            <a:spLocks noGrp="1" noRot="1" noChangeAspect="1" noChangeArrowheads="1" noTextEdit="1"/>
          </p:cNvSpPr>
          <p:nvPr>
            <p:ph type="sldImg"/>
          </p:nvPr>
        </p:nvSpPr>
        <p:spPr>
          <a:ln/>
        </p:spPr>
      </p:sp>
      <p:sp>
        <p:nvSpPr>
          <p:cNvPr id="29701" name="Rectangle 3">
            <a:extLst>
              <a:ext uri="{FF2B5EF4-FFF2-40B4-BE49-F238E27FC236}">
                <a16:creationId xmlns:a16="http://schemas.microsoft.com/office/drawing/2014/main" id="{04A0DB0E-3713-FC46-8D3A-EBDC1C6805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This page provides you with an overview of GenevaERS record filtering. It will help you: </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Use GenevaERS logic text facilities to create record filters</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Read GenevaERS logic text and identify keywords, fields, lookup paths, and constants</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Construct complex record filters</a:t>
            </a:r>
          </a:p>
          <a:p>
            <a:pPr eaLnBrk="1" hangingPunct="1">
              <a:spcAft>
                <a:spcPct val="50000"/>
              </a:spcAft>
              <a:buFontTx/>
              <a:buChar char="•"/>
            </a:pPr>
            <a:r>
              <a:rPr lang="en-US" altLang="en-US" dirty="0">
                <a:latin typeface="Arial" panose="020B0604020202020204" pitchFamily="34" charset="0"/>
                <a:cs typeface="Arial" panose="020B0604020202020204" pitchFamily="34" charset="0"/>
              </a:rPr>
              <a:t>Interpret the results of processing</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8">
            <a:extLst>
              <a:ext uri="{FF2B5EF4-FFF2-40B4-BE49-F238E27FC236}">
                <a16:creationId xmlns:a16="http://schemas.microsoft.com/office/drawing/2014/main" id="{96A7CF72-E534-F448-8815-17DC7C5C9911}"/>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48132" name="Rectangle 2">
            <a:extLst>
              <a:ext uri="{FF2B5EF4-FFF2-40B4-BE49-F238E27FC236}">
                <a16:creationId xmlns:a16="http://schemas.microsoft.com/office/drawing/2014/main" id="{AE5BC77D-B271-004B-A8EB-BFB51CA0EAA6}"/>
              </a:ext>
            </a:extLst>
          </p:cNvPr>
          <p:cNvSpPr>
            <a:spLocks noGrp="1" noRot="1" noChangeAspect="1" noChangeArrowheads="1" noTextEdit="1"/>
          </p:cNvSpPr>
          <p:nvPr>
            <p:ph type="sldImg"/>
          </p:nvPr>
        </p:nvSpPr>
        <p:spPr>
          <a:ln/>
        </p:spPr>
      </p:sp>
      <p:sp>
        <p:nvSpPr>
          <p:cNvPr id="48133" name="Rectangle 3">
            <a:extLst>
              <a:ext uri="{FF2B5EF4-FFF2-40B4-BE49-F238E27FC236}">
                <a16:creationId xmlns:a16="http://schemas.microsoft.com/office/drawing/2014/main" id="{CE0BCBD3-FE47-0A4A-B9E4-97136251DB7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Logic text syntax checking tests logic text for errors, such as mistyped keywords or invalid field names. Error messages are displayed at the bottom of the screen. Views cannot be activated until all errors are cleared.</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8">
            <a:extLst>
              <a:ext uri="{FF2B5EF4-FFF2-40B4-BE49-F238E27FC236}">
                <a16:creationId xmlns:a16="http://schemas.microsoft.com/office/drawing/2014/main" id="{C3999983-89E8-B04D-AD43-5E6DF57FE15B}"/>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49156" name="Rectangle 2">
            <a:extLst>
              <a:ext uri="{FF2B5EF4-FFF2-40B4-BE49-F238E27FC236}">
                <a16:creationId xmlns:a16="http://schemas.microsoft.com/office/drawing/2014/main" id="{49FBC40A-05EC-5F40-9CE4-C508786E92EA}"/>
              </a:ext>
            </a:extLst>
          </p:cNvPr>
          <p:cNvSpPr>
            <a:spLocks noGrp="1" noRot="1" noChangeAspect="1" noChangeArrowheads="1" noTextEdit="1"/>
          </p:cNvSpPr>
          <p:nvPr>
            <p:ph type="sldImg"/>
          </p:nvPr>
        </p:nvSpPr>
        <p:spPr>
          <a:ln/>
        </p:spPr>
      </p:sp>
      <p:sp>
        <p:nvSpPr>
          <p:cNvPr id="49157" name="Rectangle 3">
            <a:extLst>
              <a:ext uri="{FF2B5EF4-FFF2-40B4-BE49-F238E27FC236}">
                <a16:creationId xmlns:a16="http://schemas.microsoft.com/office/drawing/2014/main" id="{C9EBA3F7-3E1D-C543-B6F7-0845967B3C6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Logic text syntax checking displays errors when syntax is not correct. The error message displays the line followed by the character number where the error was detected. </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In this example, the syntax is missing a second right parenthesis after the constant “2.”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8">
            <a:extLst>
              <a:ext uri="{FF2B5EF4-FFF2-40B4-BE49-F238E27FC236}">
                <a16:creationId xmlns:a16="http://schemas.microsoft.com/office/drawing/2014/main" id="{0E7A6EDF-9F02-C445-BAC1-D1BD6CDE6056}"/>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30724" name="Rectangle 2">
            <a:extLst>
              <a:ext uri="{FF2B5EF4-FFF2-40B4-BE49-F238E27FC236}">
                <a16:creationId xmlns:a16="http://schemas.microsoft.com/office/drawing/2014/main" id="{0A8AA44D-C243-8948-8FFD-F8E07D4C276F}"/>
              </a:ext>
            </a:extLst>
          </p:cNvPr>
          <p:cNvSpPr>
            <a:spLocks noGrp="1" noRot="1" noChangeAspect="1" noChangeArrowheads="1" noTextEdit="1"/>
          </p:cNvSpPr>
          <p:nvPr>
            <p:ph type="sldImg"/>
          </p:nvPr>
        </p:nvSpPr>
        <p:spPr>
          <a:ln/>
        </p:spPr>
      </p:sp>
      <p:sp>
        <p:nvSpPr>
          <p:cNvPr id="30725" name="Rectangle 3">
            <a:extLst>
              <a:ext uri="{FF2B5EF4-FFF2-40B4-BE49-F238E27FC236}">
                <a16:creationId xmlns:a16="http://schemas.microsoft.com/office/drawing/2014/main" id="{BA481691-D5BF-CE4E-B9FC-C5F840485E1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100000"/>
              </a:lnSpc>
              <a:spcBef>
                <a:spcPct val="50000"/>
              </a:spcBef>
            </a:pPr>
            <a:r>
              <a:rPr lang="en-US" altLang="en-US" dirty="0">
                <a:latin typeface="Arial" panose="020B0604020202020204" pitchFamily="34" charset="0"/>
                <a:cs typeface="Arial" panose="020B0604020202020204" pitchFamily="34" charset="0"/>
              </a:rPr>
              <a:t>GenevaERS record filters use conditional processing to include or exclude records, based upon specific criteria. GenevaERS filters both input records and output records. Input record filtering is performed in the extract phase, and output record filtering is performed in the format phase. </a:t>
            </a:r>
          </a:p>
          <a:p>
            <a:pPr eaLnBrk="1" hangingPunct="1">
              <a:lnSpc>
                <a:spcPct val="100000"/>
              </a:lnSpc>
              <a:spcBef>
                <a:spcPct val="50000"/>
              </a:spcBef>
            </a:pPr>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Both input and output record filtering work on entire records. If no record filters are created, all records are selected for input, and are written to the output.</a:t>
            </a:r>
          </a:p>
          <a:p>
            <a:endParaRPr lang="en-US" altLang="en-US" dirty="0">
              <a:latin typeface="Arial" panose="020B0604020202020204" pitchFamily="34" charset="0"/>
              <a:cs typeface="Arial" panose="020B0604020202020204" pitchFamily="34" charset="0"/>
            </a:endParaRPr>
          </a:p>
          <a:p>
            <a:pPr eaLnBrk="1" hangingPunct="1">
              <a:lnSpc>
                <a:spcPct val="100000"/>
              </a:lnSpc>
              <a:spcBef>
                <a:spcPct val="50000"/>
              </a:spcBef>
            </a:pPr>
            <a:r>
              <a:rPr lang="en-US" altLang="en-US" dirty="0">
                <a:latin typeface="Arial" panose="020B0604020202020204" pitchFamily="34" charset="0"/>
                <a:cs typeface="Arial" panose="020B0604020202020204" pitchFamily="34" charset="0"/>
              </a:rPr>
              <a:t>Record filters are written in GenevaERS logic text.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D259E004-2DEF-974D-9490-27852249495A}"/>
              </a:ext>
            </a:extLst>
          </p:cNvPr>
          <p:cNvSpPr>
            <a:spLocks noGrp="1" noRot="1" noChangeAspect="1" noChangeArrowheads="1" noTextEdit="1"/>
          </p:cNvSpPr>
          <p:nvPr>
            <p:ph type="sldImg"/>
          </p:nvPr>
        </p:nvSpPr>
        <p:spPr>
          <a:ln/>
        </p:spPr>
      </p:sp>
      <p:sp>
        <p:nvSpPr>
          <p:cNvPr id="31747" name="Rectangle 3">
            <a:extLst>
              <a:ext uri="{FF2B5EF4-FFF2-40B4-BE49-F238E27FC236}">
                <a16:creationId xmlns:a16="http://schemas.microsoft.com/office/drawing/2014/main" id="{9C261035-20D4-F74B-A628-526F7009936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In contrast to record filtering, GenevaERS also provides column assignment logic and column calculations, which also use GenevaERS logic text. Column logic is used to populate output columns with field values, constants, or calculations.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In the top example, record filtering excluded all customers with orders before January 2000. In the bottom example, columns are populated based upon customer type, either retail or commercial. Note that no value is assigned for the third record because it is for a “government” customer.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8">
            <a:extLst>
              <a:ext uri="{FF2B5EF4-FFF2-40B4-BE49-F238E27FC236}">
                <a16:creationId xmlns:a16="http://schemas.microsoft.com/office/drawing/2014/main" id="{49F34AD5-5104-0744-B148-E578D48C243E}"/>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32772" name="Rectangle 2">
            <a:extLst>
              <a:ext uri="{FF2B5EF4-FFF2-40B4-BE49-F238E27FC236}">
                <a16:creationId xmlns:a16="http://schemas.microsoft.com/office/drawing/2014/main" id="{0EBCCC4C-A9F1-EE4F-9454-A8DF9921B2DF}"/>
              </a:ext>
            </a:extLst>
          </p:cNvPr>
          <p:cNvSpPr>
            <a:spLocks noGrp="1" noRot="1" noChangeAspect="1" noChangeArrowheads="1" noTextEdit="1"/>
          </p:cNvSpPr>
          <p:nvPr>
            <p:ph type="sldImg"/>
          </p:nvPr>
        </p:nvSpPr>
        <p:spPr>
          <a:ln/>
        </p:spPr>
      </p:sp>
      <p:sp>
        <p:nvSpPr>
          <p:cNvPr id="32773" name="Rectangle 3">
            <a:extLst>
              <a:ext uri="{FF2B5EF4-FFF2-40B4-BE49-F238E27FC236}">
                <a16:creationId xmlns:a16="http://schemas.microsoft.com/office/drawing/2014/main" id="{F78F9AE1-C83A-4448-BF4E-AFA59105A07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50000"/>
              </a:spcBef>
            </a:pPr>
            <a:r>
              <a:rPr lang="en-US" altLang="en-US">
                <a:latin typeface="Arial" panose="020B0604020202020204" pitchFamily="34" charset="0"/>
                <a:cs typeface="Arial" panose="020B0604020202020204" pitchFamily="34" charset="0"/>
              </a:rPr>
              <a:t>The extract record filter is opened on the </a:t>
            </a:r>
            <a:r>
              <a:rPr lang="en-US" altLang="en-US" b="1">
                <a:latin typeface="Arial" panose="020B0604020202020204" pitchFamily="34" charset="0"/>
                <a:cs typeface="Arial" panose="020B0604020202020204" pitchFamily="34" charset="0"/>
              </a:rPr>
              <a:t>View Source Properties</a:t>
            </a:r>
            <a:r>
              <a:rPr lang="en-US" altLang="en-US">
                <a:latin typeface="Arial" panose="020B0604020202020204" pitchFamily="34" charset="0"/>
                <a:cs typeface="Arial" panose="020B0604020202020204" pitchFamily="34" charset="0"/>
              </a:rPr>
              <a:t> tab. First, open the </a:t>
            </a:r>
            <a:r>
              <a:rPr lang="en-US" altLang="en-US" b="1">
                <a:latin typeface="Arial" panose="020B0604020202020204" pitchFamily="34" charset="0"/>
                <a:cs typeface="Arial" panose="020B0604020202020204" pitchFamily="34" charset="0"/>
              </a:rPr>
              <a:t>View Source Properties</a:t>
            </a:r>
            <a:r>
              <a:rPr lang="en-US" altLang="en-US">
                <a:latin typeface="Arial" panose="020B0604020202020204" pitchFamily="34" charset="0"/>
                <a:cs typeface="Arial" panose="020B0604020202020204" pitchFamily="34" charset="0"/>
              </a:rPr>
              <a:t> tab with a single left-click in the blue cell. Open the </a:t>
            </a:r>
            <a:r>
              <a:rPr lang="en-US" altLang="en-US" b="1">
                <a:latin typeface="Arial" panose="020B0604020202020204" pitchFamily="34" charset="0"/>
                <a:cs typeface="Arial" panose="020B0604020202020204" pitchFamily="34" charset="0"/>
              </a:rPr>
              <a:t>Extract Record Filter</a:t>
            </a:r>
            <a:r>
              <a:rPr lang="en-US" altLang="en-US">
                <a:latin typeface="Arial" panose="020B0604020202020204" pitchFamily="34" charset="0"/>
                <a:cs typeface="Arial" panose="020B0604020202020204" pitchFamily="34" charset="0"/>
              </a:rPr>
              <a:t> tab by double-clicking anywhere in the record filter cell to display the icon, and then click the icon.</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8">
            <a:extLst>
              <a:ext uri="{FF2B5EF4-FFF2-40B4-BE49-F238E27FC236}">
                <a16:creationId xmlns:a16="http://schemas.microsoft.com/office/drawing/2014/main" id="{3231D598-9A5B-094C-856F-07E9E14F92B5}"/>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33796" name="Rectangle 2">
            <a:extLst>
              <a:ext uri="{FF2B5EF4-FFF2-40B4-BE49-F238E27FC236}">
                <a16:creationId xmlns:a16="http://schemas.microsoft.com/office/drawing/2014/main" id="{0E292B0A-2461-4841-A3CE-72E43418181F}"/>
              </a:ext>
            </a:extLst>
          </p:cNvPr>
          <p:cNvSpPr>
            <a:spLocks noGrp="1" noRot="1" noChangeAspect="1" noChangeArrowheads="1" noTextEdit="1"/>
          </p:cNvSpPr>
          <p:nvPr>
            <p:ph type="sldImg"/>
          </p:nvPr>
        </p:nvSpPr>
        <p:spPr>
          <a:ln/>
        </p:spPr>
      </p:sp>
      <p:sp>
        <p:nvSpPr>
          <p:cNvPr id="33797" name="Rectangle 3">
            <a:extLst>
              <a:ext uri="{FF2B5EF4-FFF2-40B4-BE49-F238E27FC236}">
                <a16:creationId xmlns:a16="http://schemas.microsoft.com/office/drawing/2014/main" id="{3EC98D6E-C6B8-F64F-A911-3A29EC776F8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50000"/>
              </a:spcBef>
            </a:pPr>
            <a:r>
              <a:rPr lang="en-US" altLang="en-US" sz="800">
                <a:latin typeface="Arial" panose="020B0604020202020204" pitchFamily="34" charset="0"/>
                <a:cs typeface="Arial" panose="020B0604020202020204" pitchFamily="34" charset="0"/>
              </a:rPr>
              <a:t>The Format phase record filter is opened on the Format Phase tab on the View Properties screen. Simply click the </a:t>
            </a:r>
            <a:r>
              <a:rPr lang="en-US" altLang="en-US" sz="800" b="1">
                <a:latin typeface="Arial" panose="020B0604020202020204" pitchFamily="34" charset="0"/>
                <a:cs typeface="Arial" panose="020B0604020202020204" pitchFamily="34" charset="0"/>
              </a:rPr>
              <a:t>Edit </a:t>
            </a:r>
            <a:r>
              <a:rPr lang="en-US" altLang="en-US" sz="800">
                <a:latin typeface="Arial" panose="020B0604020202020204" pitchFamily="34" charset="0"/>
                <a:cs typeface="Arial" panose="020B0604020202020204" pitchFamily="34" charset="0"/>
              </a:rPr>
              <a:t>button to work with output record filters.</a:t>
            </a:r>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Rectangle 8">
            <a:extLst>
              <a:ext uri="{FF2B5EF4-FFF2-40B4-BE49-F238E27FC236}">
                <a16:creationId xmlns:a16="http://schemas.microsoft.com/office/drawing/2014/main" id="{B2B6F39C-BC8E-7F40-92EA-501BD0FEB624}"/>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34820" name="Rectangle 2">
            <a:extLst>
              <a:ext uri="{FF2B5EF4-FFF2-40B4-BE49-F238E27FC236}">
                <a16:creationId xmlns:a16="http://schemas.microsoft.com/office/drawing/2014/main" id="{3D93A454-A188-8944-94A8-D5D72D0F5D71}"/>
              </a:ext>
            </a:extLst>
          </p:cNvPr>
          <p:cNvSpPr>
            <a:spLocks noGrp="1" noRot="1" noChangeAspect="1" noChangeArrowheads="1" noTextEdit="1"/>
          </p:cNvSpPr>
          <p:nvPr>
            <p:ph type="sldImg"/>
          </p:nvPr>
        </p:nvSpPr>
        <p:spPr>
          <a:ln/>
        </p:spPr>
      </p:sp>
      <p:sp>
        <p:nvSpPr>
          <p:cNvPr id="34821" name="Rectangle 3">
            <a:extLst>
              <a:ext uri="{FF2B5EF4-FFF2-40B4-BE49-F238E27FC236}">
                <a16:creationId xmlns:a16="http://schemas.microsoft.com/office/drawing/2014/main" id="{28B99997-A78B-D34C-A529-B0028D80200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GenevaERS logic text is constructed in the Logic Text Editor. The left panel displays the logic, and the right panel displays the Logic Text Helper, which displays key-words and values that can be used in logic text. Within logic text, comments are preceded by an apostrophe, and are shown in green. Keywords are shown in blue. Field names are shown in black, and alphanumeric constants are shown in pink, enclosed in pink double quotes.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8">
            <a:extLst>
              <a:ext uri="{FF2B5EF4-FFF2-40B4-BE49-F238E27FC236}">
                <a16:creationId xmlns:a16="http://schemas.microsoft.com/office/drawing/2014/main" id="{BFC5D23E-A734-F348-8489-733FEE3C688E}"/>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35844" name="Rectangle 2">
            <a:extLst>
              <a:ext uri="{FF2B5EF4-FFF2-40B4-BE49-F238E27FC236}">
                <a16:creationId xmlns:a16="http://schemas.microsoft.com/office/drawing/2014/main" id="{B4794373-CE84-C448-87C2-8153E0239A3E}"/>
              </a:ext>
            </a:extLst>
          </p:cNvPr>
          <p:cNvSpPr>
            <a:spLocks noGrp="1" noRot="1" noChangeAspect="1" noChangeArrowheads="1" noTextEdit="1"/>
          </p:cNvSpPr>
          <p:nvPr>
            <p:ph type="sldImg"/>
          </p:nvPr>
        </p:nvSpPr>
        <p:spPr>
          <a:ln/>
        </p:spPr>
      </p:sp>
      <p:sp>
        <p:nvSpPr>
          <p:cNvPr id="35845" name="Rectangle 3">
            <a:extLst>
              <a:ext uri="{FF2B5EF4-FFF2-40B4-BE49-F238E27FC236}">
                <a16:creationId xmlns:a16="http://schemas.microsoft.com/office/drawing/2014/main" id="{992230B0-C943-5247-9505-559F614296A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50000"/>
              </a:spcBef>
              <a:buClr>
                <a:schemeClr val="accent2"/>
              </a:buClr>
            </a:pPr>
            <a:r>
              <a:rPr lang="en-US" altLang="en-US" dirty="0">
                <a:latin typeface="Arial" panose="020B0604020202020204" pitchFamily="34" charset="0"/>
                <a:cs typeface="Arial" panose="020B0604020202020204" pitchFamily="34" charset="0"/>
              </a:rPr>
              <a:t>Because the Extract process has access to the original input record, extract record filters use field names and LR names. In GenevaERS meta-data, for example, field names are enclosed in brackets. Format phase logic text filters refer only to column numbers, not to field names.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8">
            <a:extLst>
              <a:ext uri="{FF2B5EF4-FFF2-40B4-BE49-F238E27FC236}">
                <a16:creationId xmlns:a16="http://schemas.microsoft.com/office/drawing/2014/main" id="{164D83FD-B4A7-5B43-9724-B44F6890460E}"/>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eaLnBrk="0" hangingPunct="0">
              <a:defRPr sz="2200" b="1">
                <a:solidFill>
                  <a:schemeClr val="hlink"/>
                </a:solidFill>
                <a:latin typeface="Arial" panose="020B0604020202020204" pitchFamily="34" charset="0"/>
              </a:defRPr>
            </a:lvl1pPr>
            <a:lvl2pPr marL="742950" indent="-285750" defTabSz="990600" eaLnBrk="0" hangingPunct="0">
              <a:defRPr sz="2200" b="1">
                <a:solidFill>
                  <a:schemeClr val="hlink"/>
                </a:solidFill>
                <a:latin typeface="Arial" panose="020B0604020202020204" pitchFamily="34" charset="0"/>
              </a:defRPr>
            </a:lvl2pPr>
            <a:lvl3pPr marL="1143000" indent="-228600" defTabSz="990600" eaLnBrk="0" hangingPunct="0">
              <a:defRPr sz="2200" b="1">
                <a:solidFill>
                  <a:schemeClr val="hlink"/>
                </a:solidFill>
                <a:latin typeface="Arial" panose="020B0604020202020204" pitchFamily="34" charset="0"/>
              </a:defRPr>
            </a:lvl3pPr>
            <a:lvl4pPr marL="1600200" indent="-228600" defTabSz="990600" eaLnBrk="0" hangingPunct="0">
              <a:defRPr sz="2200" b="1">
                <a:solidFill>
                  <a:schemeClr val="hlink"/>
                </a:solidFill>
                <a:latin typeface="Arial" panose="020B0604020202020204" pitchFamily="34" charset="0"/>
              </a:defRPr>
            </a:lvl4pPr>
            <a:lvl5pPr marL="2057400" indent="-228600" defTabSz="990600" eaLnBrk="0" hangingPunct="0">
              <a:defRPr sz="2200" b="1">
                <a:solidFill>
                  <a:schemeClr val="hlink"/>
                </a:solidFill>
                <a:latin typeface="Arial" panose="020B0604020202020204" pitchFamily="34" charset="0"/>
              </a:defRPr>
            </a:lvl5pPr>
            <a:lvl6pPr marL="25146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defTabSz="990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pPr>
            <a:r>
              <a:rPr lang="en-US" altLang="en-US" sz="800" b="0" dirty="0">
                <a:solidFill>
                  <a:schemeClr val="tx1"/>
                </a:solidFill>
                <a:cs typeface="Arial" panose="020B0604020202020204" pitchFamily="34" charset="0"/>
              </a:rPr>
              <a:t>© Copyright IBM Corp. 2012, licensed under Apache 2.0 to the GenevaERS project    </a:t>
            </a:r>
          </a:p>
        </p:txBody>
      </p:sp>
      <p:sp>
        <p:nvSpPr>
          <p:cNvPr id="36868" name="Rectangle 2">
            <a:extLst>
              <a:ext uri="{FF2B5EF4-FFF2-40B4-BE49-F238E27FC236}">
                <a16:creationId xmlns:a16="http://schemas.microsoft.com/office/drawing/2014/main" id="{4EC3015B-E368-E24B-81C0-A53F1C02660B}"/>
              </a:ext>
            </a:extLst>
          </p:cNvPr>
          <p:cNvSpPr>
            <a:spLocks noGrp="1" noRot="1" noChangeAspect="1" noChangeArrowheads="1" noTextEdit="1"/>
          </p:cNvSpPr>
          <p:nvPr>
            <p:ph type="sldImg"/>
          </p:nvPr>
        </p:nvSpPr>
        <p:spPr>
          <a:ln/>
        </p:spPr>
      </p:sp>
      <p:sp>
        <p:nvSpPr>
          <p:cNvPr id="36869" name="Rectangle 3">
            <a:extLst>
              <a:ext uri="{FF2B5EF4-FFF2-40B4-BE49-F238E27FC236}">
                <a16:creationId xmlns:a16="http://schemas.microsoft.com/office/drawing/2014/main" id="{594A203F-2E24-C345-A9C0-2B7B44D6FD0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50000"/>
              </a:spcBef>
            </a:pPr>
            <a:r>
              <a:rPr lang="en-US" altLang="en-US">
                <a:latin typeface="Arial" panose="020B0604020202020204" pitchFamily="34" charset="0"/>
                <a:cs typeface="Arial" panose="020B0604020202020204" pitchFamily="34" charset="0"/>
              </a:rPr>
              <a:t>The logic text helper enables you to build logic text by selecting the text to include in the filter. Double-clicking any listed keyword or field places that value in the logic text. Constants, such as the pink zeros shown here, are the only portion of the logic text that requires manual entry.</a:t>
            </a:r>
          </a:p>
          <a:p>
            <a:endParaRPr lang="en-US" altLang="en-US">
              <a:latin typeface="Arial" panose="020B0604020202020204" pitchFamily="34" charset="0"/>
              <a:cs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33131EB5-376D-504C-995A-7692AAD34FA6}"/>
              </a:ext>
            </a:extLst>
          </p:cNvPr>
          <p:cNvSpPr>
            <a:spLocks noChangeArrowheads="1"/>
          </p:cNvSpPr>
          <p:nvPr/>
        </p:nvSpPr>
        <p:spPr bwMode="auto">
          <a:xfrm>
            <a:off x="0" y="0"/>
            <a:ext cx="9140825" cy="6856413"/>
          </a:xfrm>
          <a:prstGeom prst="rect">
            <a:avLst/>
          </a:prstGeom>
          <a:noFill/>
          <a:ln w="12700" algn="ctr">
            <a:solidFill>
              <a:schemeClr val="accent1"/>
            </a:solidFill>
            <a:miter lim="800000"/>
            <a:headEnd/>
            <a:tailEnd/>
          </a:ln>
          <a:effectLst/>
        </p:spPr>
        <p:txBody>
          <a:bodyPr wrap="none" anchor="ctr"/>
          <a:lstStyle/>
          <a:p>
            <a:pPr>
              <a:defRPr/>
            </a:pPr>
            <a:endParaRPr lang="en-US" b="0">
              <a:latin typeface="Arial" charset="0"/>
            </a:endParaRPr>
          </a:p>
        </p:txBody>
      </p:sp>
      <p:pic>
        <p:nvPicPr>
          <p:cNvPr id="5" name="Picture 26" descr="Skyscrapers">
            <a:extLst>
              <a:ext uri="{FF2B5EF4-FFF2-40B4-BE49-F238E27FC236}">
                <a16:creationId xmlns:a16="http://schemas.microsoft.com/office/drawing/2014/main" id="{6902DE49-3B89-E742-B963-355878035F3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10200" y="3048000"/>
            <a:ext cx="3429000" cy="2894013"/>
          </a:xfrm>
          <a:prstGeom prst="rect">
            <a:avLst/>
          </a:prstGeom>
          <a:noFill/>
          <a:ln w="57150" cmpd="thickThin">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6" name="Text Box 6">
            <a:extLst>
              <a:ext uri="{FF2B5EF4-FFF2-40B4-BE49-F238E27FC236}">
                <a16:creationId xmlns:a16="http://schemas.microsoft.com/office/drawing/2014/main" id="{0DAE9525-D8AD-FE4A-A247-44AA0BDDFBBB}"/>
              </a:ext>
            </a:extLst>
          </p:cNvPr>
          <p:cNvSpPr txBox="1">
            <a:spLocks noChangeArrowheads="1"/>
          </p:cNvSpPr>
          <p:nvPr userDrawn="1"/>
        </p:nvSpPr>
        <p:spPr bwMode="auto">
          <a:xfrm>
            <a:off x="3335435" y="6553200"/>
            <a:ext cx="4881465" cy="230832"/>
          </a:xfrm>
          <a:prstGeom prst="rect">
            <a:avLst/>
          </a:prstGeom>
          <a:noFill/>
          <a:ln w="9525" algn="ctr">
            <a:noFill/>
            <a:miter lim="800000"/>
            <a:headEnd/>
            <a:tailEnd/>
          </a:ln>
          <a:effectLst/>
        </p:spPr>
        <p:txBody>
          <a:bodyPr wrap="none">
            <a:spAutoFit/>
          </a:bodyPr>
          <a:lstStyle/>
          <a:p>
            <a:pPr algn="r">
              <a:defRPr/>
            </a:pPr>
            <a:r>
              <a:rPr lang="en-US" sz="1000" b="0" dirty="0">
                <a:solidFill>
                  <a:schemeClr val="tx1"/>
                </a:solidFill>
                <a:latin typeface="Arial" charset="0"/>
                <a:cs typeface="Arial" charset="0"/>
              </a:rPr>
              <a:t>© Copyright IBM Corp. 2013, licensed under Apache 2.0 to the GenevaERS project.</a:t>
            </a:r>
          </a:p>
        </p:txBody>
      </p:sp>
      <p:sp>
        <p:nvSpPr>
          <p:cNvPr id="129027" name="Rectangle 3"/>
          <p:cNvSpPr>
            <a:spLocks noGrp="1" noChangeArrowheads="1"/>
          </p:cNvSpPr>
          <p:nvPr>
            <p:ph type="ctrTitle"/>
          </p:nvPr>
        </p:nvSpPr>
        <p:spPr>
          <a:xfrm>
            <a:off x="152400" y="1219200"/>
            <a:ext cx="8729663" cy="2011363"/>
          </a:xfrm>
        </p:spPr>
        <p:txBody>
          <a:bodyPr anchor="ctr"/>
          <a:lstStyle>
            <a:lvl1pPr>
              <a:defRPr sz="4000" b="1">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728641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9">
            <a:extLst>
              <a:ext uri="{FF2B5EF4-FFF2-40B4-BE49-F238E27FC236}">
                <a16:creationId xmlns:a16="http://schemas.microsoft.com/office/drawing/2014/main" id="{414945F1-E066-304F-B169-84B2CA0D90D8}"/>
              </a:ext>
            </a:extLst>
          </p:cNvPr>
          <p:cNvSpPr>
            <a:spLocks noGrp="1" noChangeArrowheads="1"/>
          </p:cNvSpPr>
          <p:nvPr>
            <p:ph type="sldNum" sz="quarter" idx="10"/>
          </p:nvPr>
        </p:nvSpPr>
        <p:spPr>
          <a:ln/>
        </p:spPr>
        <p:txBody>
          <a:bodyPr/>
          <a:lstStyle>
            <a:lvl1pPr>
              <a:defRPr/>
            </a:lvl1pPr>
          </a:lstStyle>
          <a:p>
            <a:fld id="{6D70B9D3-A320-7642-86A7-5D5B8EB78D06}" type="slidenum">
              <a:rPr lang="en-AU" altLang="en-US"/>
              <a:pPr/>
              <a:t>‹#›</a:t>
            </a:fld>
            <a:endParaRPr lang="en-AU" altLang="en-US"/>
          </a:p>
        </p:txBody>
      </p:sp>
    </p:spTree>
    <p:extLst>
      <p:ext uri="{BB962C8B-B14F-4D97-AF65-F5344CB8AC3E}">
        <p14:creationId xmlns:p14="http://schemas.microsoft.com/office/powerpoint/2010/main" val="3691661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7663" y="609600"/>
            <a:ext cx="2171700" cy="5788025"/>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182563" y="609600"/>
            <a:ext cx="6362700" cy="578802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9">
            <a:extLst>
              <a:ext uri="{FF2B5EF4-FFF2-40B4-BE49-F238E27FC236}">
                <a16:creationId xmlns:a16="http://schemas.microsoft.com/office/drawing/2014/main" id="{1B49C688-42A3-A848-9C4D-8D899AB4724C}"/>
              </a:ext>
            </a:extLst>
          </p:cNvPr>
          <p:cNvSpPr>
            <a:spLocks noGrp="1" noChangeArrowheads="1"/>
          </p:cNvSpPr>
          <p:nvPr>
            <p:ph type="sldNum" sz="quarter" idx="10"/>
          </p:nvPr>
        </p:nvSpPr>
        <p:spPr>
          <a:ln/>
        </p:spPr>
        <p:txBody>
          <a:bodyPr/>
          <a:lstStyle>
            <a:lvl1pPr>
              <a:defRPr/>
            </a:lvl1pPr>
          </a:lstStyle>
          <a:p>
            <a:fld id="{DFD1E623-2741-1E4A-BD72-B048F320AFD1}" type="slidenum">
              <a:rPr lang="en-AU" altLang="en-US"/>
              <a:pPr/>
              <a:t>‹#›</a:t>
            </a:fld>
            <a:endParaRPr lang="en-AU" altLang="en-US"/>
          </a:p>
        </p:txBody>
      </p:sp>
    </p:spTree>
    <p:extLst>
      <p:ext uri="{BB962C8B-B14F-4D97-AF65-F5344CB8AC3E}">
        <p14:creationId xmlns:p14="http://schemas.microsoft.com/office/powerpoint/2010/main" val="22820807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3"/>
            <a:ext cx="7818438" cy="547687"/>
          </a:xfrm>
        </p:spPr>
        <p:txBody>
          <a:bodyPr/>
          <a:lstStyle/>
          <a:p>
            <a:r>
              <a:rPr lang="en-US"/>
              <a:t>Click to edit Master title style</a:t>
            </a:r>
          </a:p>
        </p:txBody>
      </p:sp>
      <p:sp>
        <p:nvSpPr>
          <p:cNvPr id="3" name="Table Placeholder 2"/>
          <p:cNvSpPr>
            <a:spLocks noGrp="1"/>
          </p:cNvSpPr>
          <p:nvPr>
            <p:ph type="tbl" idx="1"/>
          </p:nvPr>
        </p:nvSpPr>
        <p:spPr>
          <a:xfrm>
            <a:off x="228600" y="685800"/>
            <a:ext cx="8686800" cy="5638800"/>
          </a:xfrm>
        </p:spPr>
        <p:txBody>
          <a:bodyPr/>
          <a:lstStyle/>
          <a:p>
            <a:pPr lvl="0"/>
            <a:endParaRPr lang="en-US" noProof="0"/>
          </a:p>
        </p:txBody>
      </p:sp>
      <p:sp>
        <p:nvSpPr>
          <p:cNvPr id="4" name="Rectangle 9">
            <a:extLst>
              <a:ext uri="{FF2B5EF4-FFF2-40B4-BE49-F238E27FC236}">
                <a16:creationId xmlns:a16="http://schemas.microsoft.com/office/drawing/2014/main" id="{B3E2CA4A-3602-F74E-B76A-9001FAA1F02F}"/>
              </a:ext>
            </a:extLst>
          </p:cNvPr>
          <p:cNvSpPr>
            <a:spLocks noGrp="1" noChangeArrowheads="1"/>
          </p:cNvSpPr>
          <p:nvPr>
            <p:ph type="sldNum" sz="quarter" idx="10"/>
          </p:nvPr>
        </p:nvSpPr>
        <p:spPr>
          <a:ln/>
        </p:spPr>
        <p:txBody>
          <a:bodyPr/>
          <a:lstStyle>
            <a:lvl1pPr>
              <a:defRPr/>
            </a:lvl1pPr>
          </a:lstStyle>
          <a:p>
            <a:fld id="{72933907-9215-1F4F-BCB5-D07CC6DB98F0}" type="slidenum">
              <a:rPr lang="en-AU" altLang="en-US"/>
              <a:pPr/>
              <a:t>‹#›</a:t>
            </a:fld>
            <a:endParaRPr lang="en-AU" altLang="en-US"/>
          </a:p>
        </p:txBody>
      </p:sp>
    </p:spTree>
    <p:extLst>
      <p:ext uri="{BB962C8B-B14F-4D97-AF65-F5344CB8AC3E}">
        <p14:creationId xmlns:p14="http://schemas.microsoft.com/office/powerpoint/2010/main" val="26392201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437"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dirty="0"/>
              <a:t>Click to edit Master title style</a:t>
            </a:r>
          </a:p>
        </p:txBody>
      </p:sp>
      <p:sp>
        <p:nvSpPr>
          <p:cNvPr id="3" name="Content Placeholder 2"/>
          <p:cNvSpPr>
            <a:spLocks noGrp="1"/>
          </p:cNvSpPr>
          <p:nvPr>
            <p:ph idx="1"/>
          </p:nvPr>
        </p:nvSpPr>
        <p:spPr/>
        <p:txBody>
          <a:bodyPr/>
          <a:lstStyle>
            <a:lvl2pPr>
              <a:defRPr sz="18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9">
            <a:extLst>
              <a:ext uri="{FF2B5EF4-FFF2-40B4-BE49-F238E27FC236}">
                <a16:creationId xmlns:a16="http://schemas.microsoft.com/office/drawing/2014/main" id="{BFB1858E-27A6-754C-BF79-DE261D18161C}"/>
              </a:ext>
            </a:extLst>
          </p:cNvPr>
          <p:cNvSpPr>
            <a:spLocks noGrp="1" noChangeArrowheads="1"/>
          </p:cNvSpPr>
          <p:nvPr>
            <p:ph type="sldNum" sz="quarter" idx="10"/>
          </p:nvPr>
        </p:nvSpPr>
        <p:spPr>
          <a:ln/>
        </p:spPr>
        <p:txBody>
          <a:bodyPr/>
          <a:lstStyle>
            <a:lvl1pPr>
              <a:defRPr/>
            </a:lvl1pPr>
          </a:lstStyle>
          <a:p>
            <a:fld id="{83BAC0BD-754E-AA4B-B44E-12A9F3F66CB3}" type="slidenum">
              <a:rPr lang="en-AU" altLang="en-US"/>
              <a:pPr/>
              <a:t>‹#›</a:t>
            </a:fld>
            <a:endParaRPr lang="en-AU" altLang="en-US"/>
          </a:p>
        </p:txBody>
      </p:sp>
    </p:spTree>
    <p:extLst>
      <p:ext uri="{BB962C8B-B14F-4D97-AF65-F5344CB8AC3E}">
        <p14:creationId xmlns:p14="http://schemas.microsoft.com/office/powerpoint/2010/main" val="2261895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2800" b="1" cap="all"/>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sp>
        <p:nvSpPr>
          <p:cNvPr id="4" name="Rectangle 9">
            <a:extLst>
              <a:ext uri="{FF2B5EF4-FFF2-40B4-BE49-F238E27FC236}">
                <a16:creationId xmlns:a16="http://schemas.microsoft.com/office/drawing/2014/main" id="{DA29BB31-8E94-4749-951F-A9E90FE64FD5}"/>
              </a:ext>
            </a:extLst>
          </p:cNvPr>
          <p:cNvSpPr>
            <a:spLocks noGrp="1" noChangeArrowheads="1"/>
          </p:cNvSpPr>
          <p:nvPr>
            <p:ph type="sldNum" sz="quarter" idx="10"/>
          </p:nvPr>
        </p:nvSpPr>
        <p:spPr>
          <a:ln/>
        </p:spPr>
        <p:txBody>
          <a:bodyPr/>
          <a:lstStyle>
            <a:lvl1pPr>
              <a:defRPr/>
            </a:lvl1pPr>
          </a:lstStyle>
          <a:p>
            <a:fld id="{7EBF28E9-5B53-9E48-8A4B-654515B57402}" type="slidenum">
              <a:rPr lang="en-AU" altLang="en-US"/>
              <a:pPr/>
              <a:t>‹#›</a:t>
            </a:fld>
            <a:endParaRPr lang="en-AU" altLang="en-US"/>
          </a:p>
        </p:txBody>
      </p:sp>
    </p:spTree>
    <p:extLst>
      <p:ext uri="{BB962C8B-B14F-4D97-AF65-F5344CB8AC3E}">
        <p14:creationId xmlns:p14="http://schemas.microsoft.com/office/powerpoint/2010/main" val="75864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437"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dirty="0"/>
              <a:t>Click to edit Master title style</a:t>
            </a:r>
          </a:p>
        </p:txBody>
      </p:sp>
      <p:sp>
        <p:nvSpPr>
          <p:cNvPr id="3" name="Content Placeholder 2"/>
          <p:cNvSpPr>
            <a:spLocks noGrp="1"/>
          </p:cNvSpPr>
          <p:nvPr>
            <p:ph sz="half" idx="1"/>
          </p:nvPr>
        </p:nvSpPr>
        <p:spPr>
          <a:xfrm>
            <a:off x="182563" y="1233488"/>
            <a:ext cx="4267200" cy="5164137"/>
          </a:xfrm>
        </p:spPr>
        <p:txBody>
          <a:bodyPr/>
          <a:lstStyle>
            <a:lvl1pPr>
              <a:defRPr sz="2000"/>
            </a:lvl1pPr>
            <a:lvl2pPr>
              <a:defRPr sz="1800"/>
            </a:lvl2pPr>
            <a:lvl3pPr>
              <a:defRPr sz="1600"/>
            </a:lvl3pPr>
            <a:lvl4pPr>
              <a:defRPr sz="1400"/>
            </a:lvl4pPr>
            <a:lvl5pPr>
              <a:buNone/>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4602163" y="1233488"/>
            <a:ext cx="4267200" cy="5164137"/>
          </a:xfrm>
        </p:spPr>
        <p:txBody>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9">
            <a:extLst>
              <a:ext uri="{FF2B5EF4-FFF2-40B4-BE49-F238E27FC236}">
                <a16:creationId xmlns:a16="http://schemas.microsoft.com/office/drawing/2014/main" id="{1604E8EF-3F3F-774E-819E-699481E26521}"/>
              </a:ext>
            </a:extLst>
          </p:cNvPr>
          <p:cNvSpPr>
            <a:spLocks noGrp="1" noChangeArrowheads="1"/>
          </p:cNvSpPr>
          <p:nvPr>
            <p:ph type="sldNum" sz="quarter" idx="10"/>
          </p:nvPr>
        </p:nvSpPr>
        <p:spPr>
          <a:ln/>
        </p:spPr>
        <p:txBody>
          <a:bodyPr/>
          <a:lstStyle>
            <a:lvl1pPr>
              <a:defRPr/>
            </a:lvl1pPr>
          </a:lstStyle>
          <a:p>
            <a:fld id="{D501BD5A-023C-3543-B148-4D6ED22130A3}" type="slidenum">
              <a:rPr lang="en-AU" altLang="en-US"/>
              <a:pPr/>
              <a:t>‹#›</a:t>
            </a:fld>
            <a:endParaRPr lang="en-AU" altLang="en-US"/>
          </a:p>
        </p:txBody>
      </p:sp>
    </p:spTree>
    <p:extLst>
      <p:ext uri="{BB962C8B-B14F-4D97-AF65-F5344CB8AC3E}">
        <p14:creationId xmlns:p14="http://schemas.microsoft.com/office/powerpoint/2010/main" val="339654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8600" y="137160"/>
            <a:ext cx="7818120" cy="548640"/>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a:t>Click to edit Master title style</a:t>
            </a:r>
          </a:p>
        </p:txBody>
      </p:sp>
      <p:sp>
        <p:nvSpPr>
          <p:cNvPr id="3" name="Text Placeholder 2"/>
          <p:cNvSpPr>
            <a:spLocks noGrp="1"/>
          </p:cNvSpPr>
          <p:nvPr>
            <p:ph type="body" idx="1"/>
          </p:nvPr>
        </p:nvSpPr>
        <p:spPr>
          <a:xfrm>
            <a:off x="457200" y="685800"/>
            <a:ext cx="4040188"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325562"/>
            <a:ext cx="4040188" cy="4922838"/>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685800"/>
            <a:ext cx="4041775"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5" y="1325562"/>
            <a:ext cx="4041775" cy="4922838"/>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9">
            <a:extLst>
              <a:ext uri="{FF2B5EF4-FFF2-40B4-BE49-F238E27FC236}">
                <a16:creationId xmlns:a16="http://schemas.microsoft.com/office/drawing/2014/main" id="{6B61E6DA-D4BA-7946-8C31-1865531FDCE4}"/>
              </a:ext>
            </a:extLst>
          </p:cNvPr>
          <p:cNvSpPr>
            <a:spLocks noGrp="1" noChangeArrowheads="1"/>
          </p:cNvSpPr>
          <p:nvPr>
            <p:ph type="sldNum" sz="quarter" idx="10"/>
          </p:nvPr>
        </p:nvSpPr>
        <p:spPr>
          <a:ln/>
        </p:spPr>
        <p:txBody>
          <a:bodyPr/>
          <a:lstStyle>
            <a:lvl1pPr>
              <a:defRPr/>
            </a:lvl1pPr>
          </a:lstStyle>
          <a:p>
            <a:fld id="{39FB8E4C-98B4-924C-A17A-A8B44C42F928}" type="slidenum">
              <a:rPr lang="en-AU" altLang="en-US"/>
              <a:pPr/>
              <a:t>‹#›</a:t>
            </a:fld>
            <a:endParaRPr lang="en-AU" altLang="en-US"/>
          </a:p>
        </p:txBody>
      </p:sp>
    </p:spTree>
    <p:extLst>
      <p:ext uri="{BB962C8B-B14F-4D97-AF65-F5344CB8AC3E}">
        <p14:creationId xmlns:p14="http://schemas.microsoft.com/office/powerpoint/2010/main" val="3156307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120"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a:t>Click to edit Master title style</a:t>
            </a:r>
          </a:p>
        </p:txBody>
      </p:sp>
      <p:sp>
        <p:nvSpPr>
          <p:cNvPr id="3" name="Rectangle 9">
            <a:extLst>
              <a:ext uri="{FF2B5EF4-FFF2-40B4-BE49-F238E27FC236}">
                <a16:creationId xmlns:a16="http://schemas.microsoft.com/office/drawing/2014/main" id="{A5DC9CAB-C5C1-FE40-9AEA-D23A4B574145}"/>
              </a:ext>
            </a:extLst>
          </p:cNvPr>
          <p:cNvSpPr>
            <a:spLocks noGrp="1" noChangeArrowheads="1"/>
          </p:cNvSpPr>
          <p:nvPr>
            <p:ph type="sldNum" sz="quarter" idx="10"/>
          </p:nvPr>
        </p:nvSpPr>
        <p:spPr>
          <a:ln/>
        </p:spPr>
        <p:txBody>
          <a:bodyPr/>
          <a:lstStyle>
            <a:lvl1pPr>
              <a:defRPr/>
            </a:lvl1pPr>
          </a:lstStyle>
          <a:p>
            <a:fld id="{0EFD5472-A8D3-5348-9629-F4BE417E526C}" type="slidenum">
              <a:rPr lang="en-AU" altLang="en-US"/>
              <a:pPr/>
              <a:t>‹#›</a:t>
            </a:fld>
            <a:endParaRPr lang="en-AU" altLang="en-US"/>
          </a:p>
        </p:txBody>
      </p:sp>
    </p:spTree>
    <p:extLst>
      <p:ext uri="{BB962C8B-B14F-4D97-AF65-F5344CB8AC3E}">
        <p14:creationId xmlns:p14="http://schemas.microsoft.com/office/powerpoint/2010/main" val="118397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a:extLst>
              <a:ext uri="{FF2B5EF4-FFF2-40B4-BE49-F238E27FC236}">
                <a16:creationId xmlns:a16="http://schemas.microsoft.com/office/drawing/2014/main" id="{1407EC37-C2A2-8A4A-991E-CBF34BDE68C0}"/>
              </a:ext>
            </a:extLst>
          </p:cNvPr>
          <p:cNvSpPr>
            <a:spLocks noGrp="1" noChangeArrowheads="1"/>
          </p:cNvSpPr>
          <p:nvPr>
            <p:ph type="sldNum" sz="quarter" idx="10"/>
          </p:nvPr>
        </p:nvSpPr>
        <p:spPr>
          <a:ln/>
        </p:spPr>
        <p:txBody>
          <a:bodyPr/>
          <a:lstStyle>
            <a:lvl1pPr>
              <a:defRPr/>
            </a:lvl1pPr>
          </a:lstStyle>
          <a:p>
            <a:fld id="{C5FD79E1-C956-334B-8743-EE8D7B9C6C20}" type="slidenum">
              <a:rPr lang="en-AU" altLang="en-US"/>
              <a:pPr/>
              <a:t>‹#›</a:t>
            </a:fld>
            <a:endParaRPr lang="en-AU" altLang="en-US"/>
          </a:p>
        </p:txBody>
      </p:sp>
    </p:spTree>
    <p:extLst>
      <p:ext uri="{BB962C8B-B14F-4D97-AF65-F5344CB8AC3E}">
        <p14:creationId xmlns:p14="http://schemas.microsoft.com/office/powerpoint/2010/main" val="1068194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3008313" cy="749300"/>
          </a:xfrm>
        </p:spPr>
        <p:txBody>
          <a:bodyPr anchor="b"/>
          <a:lstStyle>
            <a:lvl1pPr algn="l">
              <a:defRPr sz="2400" b="1"/>
            </a:lvl1pPr>
          </a:lstStyle>
          <a:p>
            <a:r>
              <a:rPr lang="en-US" dirty="0"/>
              <a:t>Click to edit Master title style</a:t>
            </a:r>
          </a:p>
        </p:txBody>
      </p:sp>
      <p:sp>
        <p:nvSpPr>
          <p:cNvPr id="3" name="Content Placeholder 2"/>
          <p:cNvSpPr>
            <a:spLocks noGrp="1"/>
          </p:cNvSpPr>
          <p:nvPr>
            <p:ph idx="1"/>
          </p:nvPr>
        </p:nvSpPr>
        <p:spPr>
          <a:xfrm>
            <a:off x="3575050" y="685800"/>
            <a:ext cx="5111750" cy="5440363"/>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9">
            <a:extLst>
              <a:ext uri="{FF2B5EF4-FFF2-40B4-BE49-F238E27FC236}">
                <a16:creationId xmlns:a16="http://schemas.microsoft.com/office/drawing/2014/main" id="{49EE12D8-F190-0546-9C43-503EA44EC7D5}"/>
              </a:ext>
            </a:extLst>
          </p:cNvPr>
          <p:cNvSpPr>
            <a:spLocks noGrp="1" noChangeArrowheads="1"/>
          </p:cNvSpPr>
          <p:nvPr>
            <p:ph type="sldNum" sz="quarter" idx="10"/>
          </p:nvPr>
        </p:nvSpPr>
        <p:spPr>
          <a:ln/>
        </p:spPr>
        <p:txBody>
          <a:bodyPr/>
          <a:lstStyle>
            <a:lvl1pPr>
              <a:defRPr/>
            </a:lvl1pPr>
          </a:lstStyle>
          <a:p>
            <a:fld id="{889ACB66-9981-D147-9AB6-D17B7128FB0E}" type="slidenum">
              <a:rPr lang="en-AU" altLang="en-US"/>
              <a:pPr/>
              <a:t>‹#›</a:t>
            </a:fld>
            <a:endParaRPr lang="en-AU" altLang="en-US"/>
          </a:p>
        </p:txBody>
      </p:sp>
    </p:spTree>
    <p:extLst>
      <p:ext uri="{BB962C8B-B14F-4D97-AF65-F5344CB8AC3E}">
        <p14:creationId xmlns:p14="http://schemas.microsoft.com/office/powerpoint/2010/main" val="1321597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800" b="1"/>
            </a:lvl1pPr>
          </a:lstStyle>
          <a:p>
            <a:r>
              <a:rPr lang="en-US" dirty="0"/>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Rectangle 9">
            <a:extLst>
              <a:ext uri="{FF2B5EF4-FFF2-40B4-BE49-F238E27FC236}">
                <a16:creationId xmlns:a16="http://schemas.microsoft.com/office/drawing/2014/main" id="{FBA972F1-279E-2749-92DB-A6C381113FD4}"/>
              </a:ext>
            </a:extLst>
          </p:cNvPr>
          <p:cNvSpPr>
            <a:spLocks noGrp="1" noChangeArrowheads="1"/>
          </p:cNvSpPr>
          <p:nvPr>
            <p:ph type="sldNum" sz="quarter" idx="10"/>
          </p:nvPr>
        </p:nvSpPr>
        <p:spPr>
          <a:ln/>
        </p:spPr>
        <p:txBody>
          <a:bodyPr/>
          <a:lstStyle>
            <a:lvl1pPr>
              <a:defRPr/>
            </a:lvl1pPr>
          </a:lstStyle>
          <a:p>
            <a:fld id="{7B67EDAE-413B-3547-B90E-F8EE518DD632}" type="slidenum">
              <a:rPr lang="en-AU" altLang="en-US"/>
              <a:pPr/>
              <a:t>‹#›</a:t>
            </a:fld>
            <a:endParaRPr lang="en-AU" altLang="en-US"/>
          </a:p>
        </p:txBody>
      </p:sp>
    </p:spTree>
    <p:extLst>
      <p:ext uri="{BB962C8B-B14F-4D97-AF65-F5344CB8AC3E}">
        <p14:creationId xmlns:p14="http://schemas.microsoft.com/office/powerpoint/2010/main" val="1716496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29DD6F25-1A87-F24B-B19A-4E260FE6AF60}"/>
              </a:ext>
            </a:extLst>
          </p:cNvPr>
          <p:cNvSpPr>
            <a:spLocks noGrp="1" noChangeArrowheads="1"/>
          </p:cNvSpPr>
          <p:nvPr>
            <p:ph type="body" idx="1"/>
          </p:nvPr>
        </p:nvSpPr>
        <p:spPr bwMode="auto">
          <a:xfrm>
            <a:off x="228600" y="685800"/>
            <a:ext cx="86868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p:txBody>
      </p:sp>
      <p:sp>
        <p:nvSpPr>
          <p:cNvPr id="128003" name="Line 3">
            <a:extLst>
              <a:ext uri="{FF2B5EF4-FFF2-40B4-BE49-F238E27FC236}">
                <a16:creationId xmlns:a16="http://schemas.microsoft.com/office/drawing/2014/main" id="{C417A164-AAFE-C042-A225-59133AC28CEE}"/>
              </a:ext>
            </a:extLst>
          </p:cNvPr>
          <p:cNvSpPr>
            <a:spLocks noChangeShapeType="1"/>
          </p:cNvSpPr>
          <p:nvPr/>
        </p:nvSpPr>
        <p:spPr bwMode="auto">
          <a:xfrm flipV="1">
            <a:off x="274638" y="549275"/>
            <a:ext cx="8594725" cy="0"/>
          </a:xfrm>
          <a:prstGeom prst="line">
            <a:avLst/>
          </a:prstGeom>
          <a:noFill/>
          <a:ln w="9525">
            <a:solidFill>
              <a:schemeClr val="tx1"/>
            </a:solidFill>
            <a:round/>
            <a:headEnd/>
            <a:tailEnd/>
          </a:ln>
          <a:effectLst/>
        </p:spPr>
        <p:txBody>
          <a:bodyPr/>
          <a:lstStyle/>
          <a:p>
            <a:pPr>
              <a:defRPr/>
            </a:pPr>
            <a:endParaRPr lang="en-US" b="0">
              <a:latin typeface="Arial" charset="0"/>
            </a:endParaRPr>
          </a:p>
        </p:txBody>
      </p:sp>
      <p:sp>
        <p:nvSpPr>
          <p:cNvPr id="1029" name="Rectangle 5">
            <a:extLst>
              <a:ext uri="{FF2B5EF4-FFF2-40B4-BE49-F238E27FC236}">
                <a16:creationId xmlns:a16="http://schemas.microsoft.com/office/drawing/2014/main" id="{55CF5593-2CB7-CE46-9BC2-3CF3D2CC2BBE}"/>
              </a:ext>
            </a:extLst>
          </p:cNvPr>
          <p:cNvSpPr>
            <a:spLocks noGrp="1" noChangeArrowheads="1"/>
          </p:cNvSpPr>
          <p:nvPr>
            <p:ph type="title"/>
          </p:nvPr>
        </p:nvSpPr>
        <p:spPr bwMode="auto">
          <a:xfrm>
            <a:off x="228600" y="138113"/>
            <a:ext cx="781843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28007" name="Rectangle 7">
            <a:extLst>
              <a:ext uri="{FF2B5EF4-FFF2-40B4-BE49-F238E27FC236}">
                <a16:creationId xmlns:a16="http://schemas.microsoft.com/office/drawing/2014/main" id="{98F34CDB-0D6F-034F-80D4-99FC218B0DAB}"/>
              </a:ext>
            </a:extLst>
          </p:cNvPr>
          <p:cNvSpPr>
            <a:spLocks noChangeArrowheads="1"/>
          </p:cNvSpPr>
          <p:nvPr/>
        </p:nvSpPr>
        <p:spPr bwMode="auto">
          <a:xfrm>
            <a:off x="0" y="0"/>
            <a:ext cx="9140825" cy="6856413"/>
          </a:xfrm>
          <a:prstGeom prst="rect">
            <a:avLst/>
          </a:prstGeom>
          <a:noFill/>
          <a:ln w="12700" algn="ctr">
            <a:solidFill>
              <a:schemeClr val="accent1"/>
            </a:solidFill>
            <a:miter lim="800000"/>
            <a:headEnd/>
            <a:tailEnd/>
          </a:ln>
          <a:effectLst/>
        </p:spPr>
        <p:txBody>
          <a:bodyPr wrap="none" anchor="ctr"/>
          <a:lstStyle/>
          <a:p>
            <a:pPr>
              <a:defRPr/>
            </a:pPr>
            <a:endParaRPr lang="en-US" b="0">
              <a:latin typeface="Arial" charset="0"/>
            </a:endParaRPr>
          </a:p>
        </p:txBody>
      </p:sp>
      <p:sp>
        <p:nvSpPr>
          <p:cNvPr id="1033" name="Rectangle 9">
            <a:extLst>
              <a:ext uri="{FF2B5EF4-FFF2-40B4-BE49-F238E27FC236}">
                <a16:creationId xmlns:a16="http://schemas.microsoft.com/office/drawing/2014/main" id="{C6D6FA29-66E7-5242-A61C-1BEC807658B3}"/>
              </a:ext>
            </a:extLst>
          </p:cNvPr>
          <p:cNvSpPr>
            <a:spLocks noGrp="1" noChangeArrowheads="1"/>
          </p:cNvSpPr>
          <p:nvPr>
            <p:ph type="sldNum" sz="quarter" idx="4"/>
          </p:nvPr>
        </p:nvSpPr>
        <p:spPr bwMode="auto">
          <a:xfrm>
            <a:off x="228600" y="6381750"/>
            <a:ext cx="9144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400" b="0"/>
            </a:lvl1pPr>
          </a:lstStyle>
          <a:p>
            <a:fld id="{B1EC0549-2F50-B149-A559-3B5814FF773A}" type="slidenum">
              <a:rPr lang="en-AU" altLang="en-US"/>
              <a:pPr/>
              <a:t>‹#›</a:t>
            </a:fld>
            <a:endParaRPr lang="en-AU" altLang="en-US"/>
          </a:p>
        </p:txBody>
      </p:sp>
      <p:sp>
        <p:nvSpPr>
          <p:cNvPr id="1046" name="Rectangle 22">
            <a:extLst>
              <a:ext uri="{FF2B5EF4-FFF2-40B4-BE49-F238E27FC236}">
                <a16:creationId xmlns:a16="http://schemas.microsoft.com/office/drawing/2014/main" id="{0BCA1414-4A99-FF43-8FD7-D5A3D8FABA35}"/>
              </a:ext>
            </a:extLst>
          </p:cNvPr>
          <p:cNvSpPr>
            <a:spLocks noChangeArrowheads="1"/>
          </p:cNvSpPr>
          <p:nvPr userDrawn="1"/>
        </p:nvSpPr>
        <p:spPr bwMode="auto">
          <a:xfrm>
            <a:off x="4074869" y="6457950"/>
            <a:ext cx="4916731" cy="230832"/>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defRPr/>
            </a:pPr>
            <a:r>
              <a:rPr lang="en-US" sz="1000" b="0" dirty="0">
                <a:solidFill>
                  <a:schemeClr val="tx1"/>
                </a:solidFill>
                <a:latin typeface="Arial" charset="0"/>
              </a:rPr>
              <a:t>© Copyright IBM Corp. 2013, licensed under Apache 2.0 to the GenevaERS project.</a:t>
            </a:r>
          </a:p>
        </p:txBody>
      </p:sp>
    </p:spTree>
  </p:cSld>
  <p:clrMap bg1="lt1" tx1="dk1" bg2="lt2" tx2="dk2" accent1="accent1" accent2="accent2" accent3="accent3" accent4="accent4" accent5="accent5" accent6="accent6" hlink="hlink" folHlink="folHlink"/>
  <p:sldLayoutIdLst>
    <p:sldLayoutId id="2147483719"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Lst>
  <p:hf hdr="0" ftr="0" dt="0"/>
  <p:txStyles>
    <p:titleStyle>
      <a:lvl1pPr algn="l" rtl="0" eaLnBrk="0" fontAlgn="base" hangingPunct="0">
        <a:lnSpc>
          <a:spcPct val="90000"/>
        </a:lnSpc>
        <a:spcBef>
          <a:spcPct val="0"/>
        </a:spcBef>
        <a:spcAft>
          <a:spcPct val="0"/>
        </a:spcAft>
        <a:defRPr sz="2400">
          <a:solidFill>
            <a:schemeClr val="hlink"/>
          </a:solidFill>
          <a:latin typeface="+mj-lt"/>
          <a:ea typeface="+mj-ea"/>
          <a:cs typeface="+mj-cs"/>
        </a:defRPr>
      </a:lvl1pPr>
      <a:lvl2pPr algn="l" rtl="0" eaLnBrk="0" fontAlgn="base" hangingPunct="0">
        <a:lnSpc>
          <a:spcPct val="90000"/>
        </a:lnSpc>
        <a:spcBef>
          <a:spcPct val="0"/>
        </a:spcBef>
        <a:spcAft>
          <a:spcPct val="0"/>
        </a:spcAft>
        <a:defRPr sz="2400">
          <a:solidFill>
            <a:schemeClr val="hlink"/>
          </a:solidFill>
          <a:latin typeface="Arial" charset="0"/>
        </a:defRPr>
      </a:lvl2pPr>
      <a:lvl3pPr algn="l" rtl="0" eaLnBrk="0" fontAlgn="base" hangingPunct="0">
        <a:lnSpc>
          <a:spcPct val="90000"/>
        </a:lnSpc>
        <a:spcBef>
          <a:spcPct val="0"/>
        </a:spcBef>
        <a:spcAft>
          <a:spcPct val="0"/>
        </a:spcAft>
        <a:defRPr sz="2400">
          <a:solidFill>
            <a:schemeClr val="hlink"/>
          </a:solidFill>
          <a:latin typeface="Arial" charset="0"/>
        </a:defRPr>
      </a:lvl3pPr>
      <a:lvl4pPr algn="l" rtl="0" eaLnBrk="0" fontAlgn="base" hangingPunct="0">
        <a:lnSpc>
          <a:spcPct val="90000"/>
        </a:lnSpc>
        <a:spcBef>
          <a:spcPct val="0"/>
        </a:spcBef>
        <a:spcAft>
          <a:spcPct val="0"/>
        </a:spcAft>
        <a:defRPr sz="2400">
          <a:solidFill>
            <a:schemeClr val="hlink"/>
          </a:solidFill>
          <a:latin typeface="Arial" charset="0"/>
        </a:defRPr>
      </a:lvl4pPr>
      <a:lvl5pPr algn="l" rtl="0" eaLnBrk="0" fontAlgn="base" hangingPunct="0">
        <a:lnSpc>
          <a:spcPct val="90000"/>
        </a:lnSpc>
        <a:spcBef>
          <a:spcPct val="0"/>
        </a:spcBef>
        <a:spcAft>
          <a:spcPct val="0"/>
        </a:spcAft>
        <a:defRPr sz="2400">
          <a:solidFill>
            <a:schemeClr val="hlink"/>
          </a:solidFill>
          <a:latin typeface="Arial" charset="0"/>
        </a:defRPr>
      </a:lvl5pPr>
      <a:lvl6pPr marL="457200" algn="l" rtl="0" fontAlgn="base">
        <a:lnSpc>
          <a:spcPct val="90000"/>
        </a:lnSpc>
        <a:spcBef>
          <a:spcPct val="0"/>
        </a:spcBef>
        <a:spcAft>
          <a:spcPct val="0"/>
        </a:spcAft>
        <a:defRPr sz="2800">
          <a:solidFill>
            <a:schemeClr val="hlink"/>
          </a:solidFill>
          <a:latin typeface="Arial" charset="0"/>
        </a:defRPr>
      </a:lvl6pPr>
      <a:lvl7pPr marL="914400" algn="l" rtl="0" fontAlgn="base">
        <a:lnSpc>
          <a:spcPct val="90000"/>
        </a:lnSpc>
        <a:spcBef>
          <a:spcPct val="0"/>
        </a:spcBef>
        <a:spcAft>
          <a:spcPct val="0"/>
        </a:spcAft>
        <a:defRPr sz="2800">
          <a:solidFill>
            <a:schemeClr val="hlink"/>
          </a:solidFill>
          <a:latin typeface="Arial" charset="0"/>
        </a:defRPr>
      </a:lvl7pPr>
      <a:lvl8pPr marL="1371600" algn="l" rtl="0" fontAlgn="base">
        <a:lnSpc>
          <a:spcPct val="90000"/>
        </a:lnSpc>
        <a:spcBef>
          <a:spcPct val="0"/>
        </a:spcBef>
        <a:spcAft>
          <a:spcPct val="0"/>
        </a:spcAft>
        <a:defRPr sz="2800">
          <a:solidFill>
            <a:schemeClr val="hlink"/>
          </a:solidFill>
          <a:latin typeface="Arial" charset="0"/>
        </a:defRPr>
      </a:lvl8pPr>
      <a:lvl9pPr marL="1828800" algn="l" rtl="0" fontAlgn="base">
        <a:lnSpc>
          <a:spcPct val="90000"/>
        </a:lnSpc>
        <a:spcBef>
          <a:spcPct val="0"/>
        </a:spcBef>
        <a:spcAft>
          <a:spcPct val="0"/>
        </a:spcAft>
        <a:defRPr sz="2800">
          <a:solidFill>
            <a:schemeClr val="hlink"/>
          </a:solidFill>
          <a:latin typeface="Arial" charset="0"/>
        </a:defRPr>
      </a:lvl9pPr>
    </p:titleStyle>
    <p:bodyStyle>
      <a:lvl1pPr marL="342900" indent="-342900" algn="l" rtl="0" eaLnBrk="0" fontAlgn="base" hangingPunct="0">
        <a:spcBef>
          <a:spcPct val="0"/>
        </a:spcBef>
        <a:spcAft>
          <a:spcPct val="10000"/>
        </a:spcAft>
        <a:buClr>
          <a:schemeClr val="tx1"/>
        </a:buClr>
        <a:buFont typeface="Wingdings" pitchFamily="2" charset="2"/>
        <a:buChar char="•"/>
        <a:defRPr sz="2000">
          <a:solidFill>
            <a:schemeClr val="tx1"/>
          </a:solidFill>
          <a:latin typeface="+mn-lt"/>
          <a:ea typeface="+mn-ea"/>
          <a:cs typeface="+mn-cs"/>
        </a:defRPr>
      </a:lvl1pPr>
      <a:lvl2pPr marL="563563" indent="-220663" algn="l" rtl="0" eaLnBrk="0" fontAlgn="base" hangingPunct="0">
        <a:spcBef>
          <a:spcPct val="0"/>
        </a:spcBef>
        <a:spcAft>
          <a:spcPct val="5000"/>
        </a:spcAft>
        <a:buClr>
          <a:schemeClr val="tx1"/>
        </a:buClr>
        <a:buFont typeface="Wingdings" pitchFamily="2" charset="2"/>
        <a:buChar char="§"/>
        <a:defRPr sz="2000">
          <a:solidFill>
            <a:schemeClr val="tx1"/>
          </a:solidFill>
          <a:latin typeface="+mn-lt"/>
        </a:defRPr>
      </a:lvl2pPr>
      <a:lvl3pPr marL="911225" indent="-233363" algn="l" rtl="0" eaLnBrk="0" fontAlgn="base" hangingPunct="0">
        <a:spcBef>
          <a:spcPct val="0"/>
        </a:spcBef>
        <a:spcAft>
          <a:spcPct val="5000"/>
        </a:spcAft>
        <a:buClr>
          <a:schemeClr val="tx1"/>
        </a:buClr>
        <a:buChar char="o"/>
        <a:defRPr sz="2400">
          <a:solidFill>
            <a:schemeClr val="tx1"/>
          </a:solidFill>
          <a:latin typeface="+mn-lt"/>
        </a:defRPr>
      </a:lvl3pPr>
      <a:lvl4pPr marL="1231900" indent="-206375" algn="l" rtl="0" eaLnBrk="0" fontAlgn="base" hangingPunct="0">
        <a:spcBef>
          <a:spcPct val="0"/>
        </a:spcBef>
        <a:spcAft>
          <a:spcPct val="5000"/>
        </a:spcAft>
        <a:buClr>
          <a:schemeClr val="tx1"/>
        </a:buClr>
        <a:buFont typeface="Wingdings" pitchFamily="2" charset="2"/>
        <a:buChar char="Ø"/>
        <a:defRPr sz="2000">
          <a:solidFill>
            <a:schemeClr val="tx1"/>
          </a:solidFill>
          <a:latin typeface="+mn-lt"/>
        </a:defRPr>
      </a:lvl4pPr>
      <a:lvl5pPr marL="1587500" indent="-163513" algn="l" rtl="0" eaLnBrk="0" fontAlgn="base" hangingPunct="0">
        <a:spcBef>
          <a:spcPct val="20000"/>
        </a:spcBef>
        <a:spcAft>
          <a:spcPct val="0"/>
        </a:spcAft>
        <a:buClr>
          <a:schemeClr val="bg1"/>
        </a:buClr>
        <a:buChar char="»"/>
        <a:defRPr sz="1600">
          <a:solidFill>
            <a:schemeClr val="bg1"/>
          </a:solidFill>
          <a:latin typeface="+mn-lt"/>
        </a:defRPr>
      </a:lvl5pPr>
      <a:lvl6pPr marL="2044700" indent="-163513" algn="l" rtl="0" fontAlgn="base">
        <a:spcBef>
          <a:spcPct val="20000"/>
        </a:spcBef>
        <a:spcAft>
          <a:spcPct val="0"/>
        </a:spcAft>
        <a:buClr>
          <a:schemeClr val="bg1"/>
        </a:buClr>
        <a:buChar char="»"/>
        <a:defRPr sz="1600">
          <a:solidFill>
            <a:schemeClr val="bg1"/>
          </a:solidFill>
          <a:latin typeface="+mn-lt"/>
        </a:defRPr>
      </a:lvl6pPr>
      <a:lvl7pPr marL="2501900" indent="-163513" algn="l" rtl="0" fontAlgn="base">
        <a:spcBef>
          <a:spcPct val="20000"/>
        </a:spcBef>
        <a:spcAft>
          <a:spcPct val="0"/>
        </a:spcAft>
        <a:buClr>
          <a:schemeClr val="bg1"/>
        </a:buClr>
        <a:buChar char="»"/>
        <a:defRPr sz="1600">
          <a:solidFill>
            <a:schemeClr val="bg1"/>
          </a:solidFill>
          <a:latin typeface="+mn-lt"/>
        </a:defRPr>
      </a:lvl7pPr>
      <a:lvl8pPr marL="2959100" indent="-163513" algn="l" rtl="0" fontAlgn="base">
        <a:spcBef>
          <a:spcPct val="20000"/>
        </a:spcBef>
        <a:spcAft>
          <a:spcPct val="0"/>
        </a:spcAft>
        <a:buClr>
          <a:schemeClr val="bg1"/>
        </a:buClr>
        <a:buChar char="»"/>
        <a:defRPr sz="1600">
          <a:solidFill>
            <a:schemeClr val="bg1"/>
          </a:solidFill>
          <a:latin typeface="+mn-lt"/>
        </a:defRPr>
      </a:lvl8pPr>
      <a:lvl9pPr marL="3416300" indent="-163513" algn="l" rtl="0" fontAlgn="base">
        <a:spcBef>
          <a:spcPct val="20000"/>
        </a:spcBef>
        <a:spcAft>
          <a:spcPct val="0"/>
        </a:spcAft>
        <a:buClr>
          <a:schemeClr val="bg1"/>
        </a:buClr>
        <a:buChar char="»"/>
        <a:defRPr sz="16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p3"/><Relationship Id="rId7" Type="http://schemas.openxmlformats.org/officeDocument/2006/relationships/image" Target="../media/image2.png"/><Relationship Id="rId2" Type="http://schemas.microsoft.com/office/2007/relationships/media" Target="../media/media10.mp3"/><Relationship Id="rId1" Type="http://schemas.openxmlformats.org/officeDocument/2006/relationships/tags" Target="../tags/tag10.xml"/><Relationship Id="rId6" Type="http://schemas.openxmlformats.org/officeDocument/2006/relationships/image" Target="../media/image12.png"/><Relationship Id="rId5" Type="http://schemas.openxmlformats.org/officeDocument/2006/relationships/notesSlide" Target="../notesSlides/notesSlide10.xml"/><Relationship Id="rId4"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audio" Target="../media/media11.mp3"/><Relationship Id="rId7" Type="http://schemas.openxmlformats.org/officeDocument/2006/relationships/image" Target="../media/image2.png"/><Relationship Id="rId2" Type="http://schemas.microsoft.com/office/2007/relationships/media" Target="../media/media11.mp3"/><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audio" Target="../media/media12.mp3"/><Relationship Id="rId7" Type="http://schemas.openxmlformats.org/officeDocument/2006/relationships/image" Target="../media/image2.png"/><Relationship Id="rId2" Type="http://schemas.microsoft.com/office/2007/relationships/media" Target="../media/media12.mp3"/><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audio" Target="../media/media13.mp3"/><Relationship Id="rId7" Type="http://schemas.openxmlformats.org/officeDocument/2006/relationships/image" Target="../media/image2.png"/><Relationship Id="rId2" Type="http://schemas.microsoft.com/office/2007/relationships/media" Target="../media/media13.mp3"/><Relationship Id="rId1" Type="http://schemas.openxmlformats.org/officeDocument/2006/relationships/tags" Target="../tags/tag13.xml"/><Relationship Id="rId6" Type="http://schemas.openxmlformats.org/officeDocument/2006/relationships/image" Target="../media/image13.png"/><Relationship Id="rId5" Type="http://schemas.openxmlformats.org/officeDocument/2006/relationships/notesSlide" Target="../notesSlides/notesSlide13.xml"/><Relationship Id="rId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audio" Target="../media/media14.mp3"/><Relationship Id="rId7" Type="http://schemas.openxmlformats.org/officeDocument/2006/relationships/image" Target="../media/image2.png"/><Relationship Id="rId2" Type="http://schemas.microsoft.com/office/2007/relationships/media" Target="../media/media14.mp3"/><Relationship Id="rId1" Type="http://schemas.openxmlformats.org/officeDocument/2006/relationships/tags" Target="../tags/tag14.xml"/><Relationship Id="rId6" Type="http://schemas.openxmlformats.org/officeDocument/2006/relationships/image" Target="../media/image14.png"/><Relationship Id="rId5" Type="http://schemas.openxmlformats.org/officeDocument/2006/relationships/notesSlide" Target="../notesSlides/notesSlide14.xml"/><Relationship Id="rId4"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audio" Target="../media/media15.mp3"/><Relationship Id="rId7" Type="http://schemas.openxmlformats.org/officeDocument/2006/relationships/image" Target="../media/image2.png"/><Relationship Id="rId2" Type="http://schemas.microsoft.com/office/2007/relationships/media" Target="../media/media15.mp3"/><Relationship Id="rId1" Type="http://schemas.openxmlformats.org/officeDocument/2006/relationships/tags" Target="../tags/tag15.xml"/><Relationship Id="rId6" Type="http://schemas.openxmlformats.org/officeDocument/2006/relationships/image" Target="../media/image15.png"/><Relationship Id="rId5" Type="http://schemas.openxmlformats.org/officeDocument/2006/relationships/notesSlide" Target="../notesSlides/notesSlide15.xml"/><Relationship Id="rId4"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audio" Target="../media/media16.mp3"/><Relationship Id="rId7" Type="http://schemas.openxmlformats.org/officeDocument/2006/relationships/image" Target="../media/image2.png"/><Relationship Id="rId2" Type="http://schemas.microsoft.com/office/2007/relationships/media" Target="../media/media16.mp3"/><Relationship Id="rId1" Type="http://schemas.openxmlformats.org/officeDocument/2006/relationships/tags" Target="../tags/tag16.xml"/><Relationship Id="rId6" Type="http://schemas.openxmlformats.org/officeDocument/2006/relationships/image" Target="../media/image16.png"/><Relationship Id="rId5" Type="http://schemas.openxmlformats.org/officeDocument/2006/relationships/notesSlide" Target="../notesSlides/notesSlide16.xml"/><Relationship Id="rId4"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audio" Target="../media/media17.mp3"/><Relationship Id="rId7" Type="http://schemas.openxmlformats.org/officeDocument/2006/relationships/image" Target="../media/image2.png"/><Relationship Id="rId2" Type="http://schemas.microsoft.com/office/2007/relationships/media" Target="../media/media17.mp3"/><Relationship Id="rId1" Type="http://schemas.openxmlformats.org/officeDocument/2006/relationships/tags" Target="../tags/tag17.xml"/><Relationship Id="rId6" Type="http://schemas.openxmlformats.org/officeDocument/2006/relationships/image" Target="../media/image17.png"/><Relationship Id="rId5" Type="http://schemas.openxmlformats.org/officeDocument/2006/relationships/notesSlide" Target="../notesSlides/notesSlide17.xml"/><Relationship Id="rId4"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audio" Target="../media/media18.mp3"/><Relationship Id="rId7" Type="http://schemas.openxmlformats.org/officeDocument/2006/relationships/image" Target="../media/image2.png"/><Relationship Id="rId2" Type="http://schemas.microsoft.com/office/2007/relationships/media" Target="../media/media18.mp3"/><Relationship Id="rId1" Type="http://schemas.openxmlformats.org/officeDocument/2006/relationships/tags" Target="../tags/tag18.xml"/><Relationship Id="rId6" Type="http://schemas.openxmlformats.org/officeDocument/2006/relationships/image" Target="../media/image16.png"/><Relationship Id="rId5" Type="http://schemas.openxmlformats.org/officeDocument/2006/relationships/notesSlide" Target="../notesSlides/notesSlide18.xml"/><Relationship Id="rId4"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9.mp3"/><Relationship Id="rId7" Type="http://schemas.openxmlformats.org/officeDocument/2006/relationships/image" Target="../media/image19.png"/><Relationship Id="rId2" Type="http://schemas.microsoft.com/office/2007/relationships/media" Target="../media/media19.mp3"/><Relationship Id="rId1" Type="http://schemas.openxmlformats.org/officeDocument/2006/relationships/tags" Target="../tags/tag19.xml"/><Relationship Id="rId6" Type="http://schemas.openxmlformats.org/officeDocument/2006/relationships/image" Target="../media/image18.png"/><Relationship Id="rId5" Type="http://schemas.openxmlformats.org/officeDocument/2006/relationships/notesSlide" Target="../notesSlides/notesSlide19.xml"/><Relationship Id="rId4"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audio" Target="../media/media2.mp3"/><Relationship Id="rId2" Type="http://schemas.microsoft.com/office/2007/relationships/media" Target="../media/media2.mp3"/><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audio" Target="../media/media20.mp3"/><Relationship Id="rId7" Type="http://schemas.openxmlformats.org/officeDocument/2006/relationships/image" Target="../media/image2.png"/><Relationship Id="rId2" Type="http://schemas.microsoft.com/office/2007/relationships/media" Target="../media/media20.mp3"/><Relationship Id="rId1" Type="http://schemas.openxmlformats.org/officeDocument/2006/relationships/tags" Target="../tags/tag20.xml"/><Relationship Id="rId6" Type="http://schemas.openxmlformats.org/officeDocument/2006/relationships/image" Target="../media/image20.png"/><Relationship Id="rId5" Type="http://schemas.openxmlformats.org/officeDocument/2006/relationships/notesSlide" Target="../notesSlides/notesSlide20.xml"/><Relationship Id="rId4"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audio" Target="../media/media21.mp3"/><Relationship Id="rId7" Type="http://schemas.openxmlformats.org/officeDocument/2006/relationships/image" Target="../media/image2.png"/><Relationship Id="rId2" Type="http://schemas.microsoft.com/office/2007/relationships/media" Target="../media/media21.mp3"/><Relationship Id="rId1" Type="http://schemas.openxmlformats.org/officeDocument/2006/relationships/tags" Target="../tags/tag21.xml"/><Relationship Id="rId6" Type="http://schemas.openxmlformats.org/officeDocument/2006/relationships/image" Target="../media/image21.png"/><Relationship Id="rId5" Type="http://schemas.openxmlformats.org/officeDocument/2006/relationships/notesSlide" Target="../notesSlides/notesSlide21.xml"/><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audio" Target="../media/media3.mp3"/><Relationship Id="rId2" Type="http://schemas.microsoft.com/office/2007/relationships/media" Target="../media/media3.mp3"/><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3.xml"/><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2.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5.mp3"/><Relationship Id="rId7" Type="http://schemas.openxmlformats.org/officeDocument/2006/relationships/image" Target="../media/image6.png"/><Relationship Id="rId2" Type="http://schemas.microsoft.com/office/2007/relationships/media" Target="../media/media5.mp3"/><Relationship Id="rId1" Type="http://schemas.openxmlformats.org/officeDocument/2006/relationships/tags" Target="../tags/tag5.xml"/><Relationship Id="rId6" Type="http://schemas.openxmlformats.org/officeDocument/2006/relationships/image" Target="../media/image5.png"/><Relationship Id="rId5" Type="http://schemas.openxmlformats.org/officeDocument/2006/relationships/notesSlide" Target="../notesSlides/notesSlide5.xml"/><Relationship Id="rId4"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audio" Target="../media/media6.mp3"/><Relationship Id="rId7" Type="http://schemas.openxmlformats.org/officeDocument/2006/relationships/image" Target="../media/image2.png"/><Relationship Id="rId2" Type="http://schemas.microsoft.com/office/2007/relationships/media" Target="../media/media6.mp3"/><Relationship Id="rId1" Type="http://schemas.openxmlformats.org/officeDocument/2006/relationships/tags" Target="../tags/tag6.xml"/><Relationship Id="rId6" Type="http://schemas.openxmlformats.org/officeDocument/2006/relationships/image" Target="../media/image7.png"/><Relationship Id="rId5" Type="http://schemas.openxmlformats.org/officeDocument/2006/relationships/notesSlide" Target="../notesSlides/notesSlide6.xml"/><Relationship Id="rId4"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audio" Target="../media/media7.mp3"/><Relationship Id="rId7" Type="http://schemas.openxmlformats.org/officeDocument/2006/relationships/image" Target="../media/image2.png"/><Relationship Id="rId2" Type="http://schemas.microsoft.com/office/2007/relationships/media" Target="../media/media7.mp3"/><Relationship Id="rId1" Type="http://schemas.openxmlformats.org/officeDocument/2006/relationships/tags" Target="../tags/tag7.xml"/><Relationship Id="rId6" Type="http://schemas.openxmlformats.org/officeDocument/2006/relationships/image" Target="../media/image8.png"/><Relationship Id="rId5" Type="http://schemas.openxmlformats.org/officeDocument/2006/relationships/notesSlide" Target="../notesSlides/notesSlide7.xml"/><Relationship Id="rId4"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8.mp3"/><Relationship Id="rId7" Type="http://schemas.openxmlformats.org/officeDocument/2006/relationships/image" Target="../media/image10.png"/><Relationship Id="rId2" Type="http://schemas.microsoft.com/office/2007/relationships/media" Target="../media/media8.mp3"/><Relationship Id="rId1" Type="http://schemas.openxmlformats.org/officeDocument/2006/relationships/tags" Target="../tags/tag8.xml"/><Relationship Id="rId6" Type="http://schemas.openxmlformats.org/officeDocument/2006/relationships/image" Target="../media/image9.png"/><Relationship Id="rId5" Type="http://schemas.openxmlformats.org/officeDocument/2006/relationships/notesSlide" Target="../notesSlides/notesSlide8.xml"/><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audio" Target="../media/media9.mp3"/><Relationship Id="rId7" Type="http://schemas.openxmlformats.org/officeDocument/2006/relationships/image" Target="../media/image2.png"/><Relationship Id="rId2" Type="http://schemas.microsoft.com/office/2007/relationships/media" Target="../media/media9.mp3"/><Relationship Id="rId1" Type="http://schemas.openxmlformats.org/officeDocument/2006/relationships/tags" Target="../tags/tag9.xml"/><Relationship Id="rId6" Type="http://schemas.openxmlformats.org/officeDocument/2006/relationships/image" Target="../media/image11.png"/><Relationship Id="rId5" Type="http://schemas.openxmlformats.org/officeDocument/2006/relationships/notesSlide" Target="../notesSlides/notesSlide9.xml"/><Relationship Id="rId4"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nline Media 1" descr="Mod6slide1 shortened.m4a">
            <a:hlinkClick r:id="" action="ppaction://media"/>
            <a:extLst>
              <a:ext uri="{FF2B5EF4-FFF2-40B4-BE49-F238E27FC236}">
                <a16:creationId xmlns:a16="http://schemas.microsoft.com/office/drawing/2014/main" id="{DACAD6EA-2C62-3C4D-87B3-BE42E8282C5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447800" y="3427413"/>
            <a:ext cx="812800" cy="812800"/>
          </a:xfrm>
          <a:prstGeom prst="rect">
            <a:avLst/>
          </a:prstGeom>
        </p:spPr>
      </p:pic>
      <p:sp>
        <p:nvSpPr>
          <p:cNvPr id="3" name="Title 2">
            <a:extLst>
              <a:ext uri="{FF2B5EF4-FFF2-40B4-BE49-F238E27FC236}">
                <a16:creationId xmlns:a16="http://schemas.microsoft.com/office/drawing/2014/main" id="{EB4592D7-DE85-BD61-2B91-5E59E9B05F3E}"/>
              </a:ext>
            </a:extLst>
          </p:cNvPr>
          <p:cNvSpPr>
            <a:spLocks noGrp="1"/>
          </p:cNvSpPr>
          <p:nvPr>
            <p:ph type="ctrTitle"/>
          </p:nvPr>
        </p:nvSpPr>
        <p:spPr/>
        <p:txBody>
          <a:bodyPr/>
          <a:lstStyle/>
          <a:p>
            <a:endParaRPr lang="en-US"/>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4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9">
            <a:extLst>
              <a:ext uri="{FF2B5EF4-FFF2-40B4-BE49-F238E27FC236}">
                <a16:creationId xmlns:a16="http://schemas.microsoft.com/office/drawing/2014/main" id="{68CB8E98-FDD4-6E4D-85E1-29A65FF04FB3}"/>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6C0AF830-FD0F-C446-8C2B-572905EEE695}" type="slidenum">
              <a:rPr lang="en-AU" altLang="en-US" sz="1400" b="0"/>
              <a:pPr/>
              <a:t>10</a:t>
            </a:fld>
            <a:endParaRPr lang="en-AU" altLang="en-US" sz="1400" b="0"/>
          </a:p>
        </p:txBody>
      </p:sp>
      <p:sp>
        <p:nvSpPr>
          <p:cNvPr id="12291" name="Rectangle 2">
            <a:extLst>
              <a:ext uri="{FF2B5EF4-FFF2-40B4-BE49-F238E27FC236}">
                <a16:creationId xmlns:a16="http://schemas.microsoft.com/office/drawing/2014/main" id="{22E9A613-0B08-5047-88AD-83AE8B637C98}"/>
              </a:ext>
            </a:extLst>
          </p:cNvPr>
          <p:cNvSpPr>
            <a:spLocks noGrp="1" noChangeArrowheads="1"/>
          </p:cNvSpPr>
          <p:nvPr>
            <p:ph type="title" idx="4294967295"/>
          </p:nvPr>
        </p:nvSpPr>
        <p:spPr>
          <a:noFill/>
        </p:spPr>
        <p:txBody>
          <a:bodyPr/>
          <a:lstStyle/>
          <a:p>
            <a:pPr eaLnBrk="1" hangingPunct="1"/>
            <a:r>
              <a:rPr lang="en-US" altLang="en-US"/>
              <a:t>Logic Text Helper – Operators</a:t>
            </a:r>
          </a:p>
        </p:txBody>
      </p:sp>
      <p:pic>
        <p:nvPicPr>
          <p:cNvPr id="12292" name="Picture 3">
            <a:extLst>
              <a:ext uri="{FF2B5EF4-FFF2-40B4-BE49-F238E27FC236}">
                <a16:creationId xmlns:a16="http://schemas.microsoft.com/office/drawing/2014/main" id="{183E7779-4ADE-5048-AFC6-1CA1D4EF6F4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0" y="685800"/>
            <a:ext cx="7629525" cy="459105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2293" name="Rectangle 4">
            <a:extLst>
              <a:ext uri="{FF2B5EF4-FFF2-40B4-BE49-F238E27FC236}">
                <a16:creationId xmlns:a16="http://schemas.microsoft.com/office/drawing/2014/main" id="{AE4E25C8-EE24-E043-9E96-7680E6DF1A5F}"/>
              </a:ext>
            </a:extLst>
          </p:cNvPr>
          <p:cNvSpPr>
            <a:spLocks noChangeArrowheads="1"/>
          </p:cNvSpPr>
          <p:nvPr/>
        </p:nvSpPr>
        <p:spPr bwMode="auto">
          <a:xfrm>
            <a:off x="6019800" y="1457325"/>
            <a:ext cx="1752600" cy="3276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pic>
        <p:nvPicPr>
          <p:cNvPr id="2" name="Online Media 1" descr="Mod6slide10.mp3">
            <a:hlinkClick r:id="" action="ppaction://media"/>
            <a:extLst>
              <a:ext uri="{FF2B5EF4-FFF2-40B4-BE49-F238E27FC236}">
                <a16:creationId xmlns:a16="http://schemas.microsoft.com/office/drawing/2014/main" id="{CB837A78-FB91-FF40-88CA-738FC93D801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 y="3095625"/>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6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9">
            <a:extLst>
              <a:ext uri="{FF2B5EF4-FFF2-40B4-BE49-F238E27FC236}">
                <a16:creationId xmlns:a16="http://schemas.microsoft.com/office/drawing/2014/main" id="{F3739018-BA20-C14F-A838-C6ABA76045BC}"/>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F62CFA52-16FD-504C-8D59-ED37686A62BA}" type="slidenum">
              <a:rPr lang="en-AU" altLang="en-US" sz="1400" b="0"/>
              <a:pPr/>
              <a:t>11</a:t>
            </a:fld>
            <a:endParaRPr lang="en-AU" altLang="en-US" sz="1400" b="0"/>
          </a:p>
        </p:txBody>
      </p:sp>
      <p:pic>
        <p:nvPicPr>
          <p:cNvPr id="13315" name="Picture 2">
            <a:extLst>
              <a:ext uri="{FF2B5EF4-FFF2-40B4-BE49-F238E27FC236}">
                <a16:creationId xmlns:a16="http://schemas.microsoft.com/office/drawing/2014/main" id="{9DA1AD36-66B5-AB42-961A-7AEA352E8FA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b="41098"/>
          <a:stretch>
            <a:fillRect/>
          </a:stretch>
        </p:blipFill>
        <p:spPr bwMode="auto">
          <a:xfrm>
            <a:off x="152400" y="1219200"/>
            <a:ext cx="8839200" cy="2590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3316" name="Rectangle 2">
            <a:extLst>
              <a:ext uri="{FF2B5EF4-FFF2-40B4-BE49-F238E27FC236}">
                <a16:creationId xmlns:a16="http://schemas.microsoft.com/office/drawing/2014/main" id="{01E4DDE9-52F3-084F-A606-5700DCDBF761}"/>
              </a:ext>
            </a:extLst>
          </p:cNvPr>
          <p:cNvSpPr>
            <a:spLocks noGrp="1" noChangeArrowheads="1"/>
          </p:cNvSpPr>
          <p:nvPr>
            <p:ph type="title" idx="4294967295"/>
          </p:nvPr>
        </p:nvSpPr>
        <p:spPr>
          <a:noFill/>
        </p:spPr>
        <p:txBody>
          <a:bodyPr/>
          <a:lstStyle/>
          <a:p>
            <a:pPr eaLnBrk="1" hangingPunct="1"/>
            <a:r>
              <a:rPr lang="en-US" altLang="en-US"/>
              <a:t>Record Filter Language Constructs (1 of 2)</a:t>
            </a:r>
            <a:endParaRPr lang="en-US" altLang="en-US">
              <a:solidFill>
                <a:srgbClr val="FF0000"/>
              </a:solidFill>
            </a:endParaRPr>
          </a:p>
        </p:txBody>
      </p:sp>
      <p:sp>
        <p:nvSpPr>
          <p:cNvPr id="1676292" name="Rectangle 4">
            <a:extLst>
              <a:ext uri="{FF2B5EF4-FFF2-40B4-BE49-F238E27FC236}">
                <a16:creationId xmlns:a16="http://schemas.microsoft.com/office/drawing/2014/main" id="{F1A26887-A00F-514F-87F7-95BAB1F65C78}"/>
              </a:ext>
            </a:extLst>
          </p:cNvPr>
          <p:cNvSpPr>
            <a:spLocks noChangeArrowheads="1"/>
          </p:cNvSpPr>
          <p:nvPr/>
        </p:nvSpPr>
        <p:spPr bwMode="auto">
          <a:xfrm>
            <a:off x="304800" y="1905000"/>
            <a:ext cx="2473325" cy="7747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tabLst>
                <a:tab pos="225425" algn="l"/>
              </a:tabLst>
              <a:defRPr/>
            </a:pPr>
            <a:r>
              <a:rPr lang="en-US" sz="1000" b="0">
                <a:latin typeface="Arial" charset="0"/>
              </a:rPr>
              <a:t>IF</a:t>
            </a:r>
            <a:r>
              <a:rPr lang="en-US" sz="1000" b="0">
                <a:solidFill>
                  <a:schemeClr val="tx1"/>
                </a:solidFill>
                <a:latin typeface="Arial" charset="0"/>
              </a:rPr>
              <a:t> ({ORDER_DATE}&gt;"</a:t>
            </a:r>
            <a:r>
              <a:rPr lang="en-US" sz="1000" b="0">
                <a:solidFill>
                  <a:srgbClr val="FF3399"/>
                </a:solidFill>
                <a:latin typeface="Arial" charset="0"/>
              </a:rPr>
              <a:t>20000101</a:t>
            </a:r>
            <a:r>
              <a:rPr lang="en-US" sz="1000" b="0">
                <a:solidFill>
                  <a:schemeClr val="tx1"/>
                </a:solidFill>
                <a:latin typeface="Arial" charset="0"/>
              </a:rPr>
              <a:t>") </a:t>
            </a:r>
            <a:r>
              <a:rPr lang="en-US" sz="1000" b="0">
                <a:latin typeface="Arial" charset="0"/>
              </a:rPr>
              <a:t>THEN</a:t>
            </a:r>
          </a:p>
          <a:p>
            <a:pPr>
              <a:tabLst>
                <a:tab pos="225425" algn="l"/>
              </a:tabLst>
              <a:defRPr/>
            </a:pPr>
            <a:r>
              <a:rPr lang="en-US" sz="1000" b="0">
                <a:solidFill>
                  <a:schemeClr val="tx1"/>
                </a:solidFill>
                <a:latin typeface="Arial" charset="0"/>
              </a:rPr>
              <a:t>	</a:t>
            </a:r>
            <a:r>
              <a:rPr lang="en-US" sz="1000" b="0">
                <a:latin typeface="Arial" charset="0"/>
              </a:rPr>
              <a:t>SELECT</a:t>
            </a:r>
          </a:p>
          <a:p>
            <a:pPr>
              <a:tabLst>
                <a:tab pos="225425" algn="l"/>
              </a:tabLst>
              <a:defRPr/>
            </a:pPr>
            <a:r>
              <a:rPr lang="en-US" sz="1000" b="0">
                <a:latin typeface="Arial" charset="0"/>
              </a:rPr>
              <a:t>ELSE</a:t>
            </a:r>
          </a:p>
          <a:p>
            <a:pPr>
              <a:tabLst>
                <a:tab pos="225425" algn="l"/>
              </a:tabLst>
              <a:defRPr/>
            </a:pPr>
            <a:r>
              <a:rPr lang="en-US" sz="1000" b="0">
                <a:solidFill>
                  <a:schemeClr val="tx1"/>
                </a:solidFill>
                <a:latin typeface="Arial" charset="0"/>
              </a:rPr>
              <a:t>	</a:t>
            </a:r>
            <a:r>
              <a:rPr lang="en-US" sz="1000" b="0">
                <a:latin typeface="Arial" charset="0"/>
              </a:rPr>
              <a:t>SKIP</a:t>
            </a:r>
          </a:p>
          <a:p>
            <a:pPr>
              <a:tabLst>
                <a:tab pos="225425" algn="l"/>
              </a:tabLst>
              <a:defRPr/>
            </a:pPr>
            <a:r>
              <a:rPr lang="en-US" sz="1000" b="0">
                <a:latin typeface="Arial" charset="0"/>
              </a:rPr>
              <a:t>ENDIF</a:t>
            </a:r>
          </a:p>
        </p:txBody>
      </p:sp>
      <p:sp>
        <p:nvSpPr>
          <p:cNvPr id="13318" name="Rectangle 7">
            <a:extLst>
              <a:ext uri="{FF2B5EF4-FFF2-40B4-BE49-F238E27FC236}">
                <a16:creationId xmlns:a16="http://schemas.microsoft.com/office/drawing/2014/main" id="{5A9BC573-15F8-EF47-808D-112A211E01F2}"/>
              </a:ext>
            </a:extLst>
          </p:cNvPr>
          <p:cNvSpPr>
            <a:spLocks noChangeArrowheads="1"/>
          </p:cNvSpPr>
          <p:nvPr/>
        </p:nvSpPr>
        <p:spPr bwMode="auto">
          <a:xfrm>
            <a:off x="152400" y="1905000"/>
            <a:ext cx="3124200" cy="838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pic>
        <p:nvPicPr>
          <p:cNvPr id="2" name="Online Media 1" descr="Mod6slide11.mp3">
            <a:hlinkClick r:id="" action="ppaction://media"/>
            <a:extLst>
              <a:ext uri="{FF2B5EF4-FFF2-40B4-BE49-F238E27FC236}">
                <a16:creationId xmlns:a16="http://schemas.microsoft.com/office/drawing/2014/main" id="{FAC88641-8531-E941-9A52-DCFB19E71A6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295400" y="32004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9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9">
            <a:extLst>
              <a:ext uri="{FF2B5EF4-FFF2-40B4-BE49-F238E27FC236}">
                <a16:creationId xmlns:a16="http://schemas.microsoft.com/office/drawing/2014/main" id="{6CF35873-59A8-434F-8F27-413DFE72DDCF}"/>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A981B798-9F09-2348-8EC1-A5A7D8070542}" type="slidenum">
              <a:rPr lang="en-AU" altLang="en-US" sz="1400" b="0"/>
              <a:pPr/>
              <a:t>12</a:t>
            </a:fld>
            <a:endParaRPr lang="en-AU" altLang="en-US" sz="1400" b="0"/>
          </a:p>
        </p:txBody>
      </p:sp>
      <p:pic>
        <p:nvPicPr>
          <p:cNvPr id="14339" name="Picture 7">
            <a:extLst>
              <a:ext uri="{FF2B5EF4-FFF2-40B4-BE49-F238E27FC236}">
                <a16:creationId xmlns:a16="http://schemas.microsoft.com/office/drawing/2014/main" id="{2293DBC9-6004-0648-A926-45860559F31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b="41098"/>
          <a:stretch>
            <a:fillRect/>
          </a:stretch>
        </p:blipFill>
        <p:spPr bwMode="auto">
          <a:xfrm>
            <a:off x="152400" y="762000"/>
            <a:ext cx="8839200" cy="25908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4340" name="Rectangle 2">
            <a:extLst>
              <a:ext uri="{FF2B5EF4-FFF2-40B4-BE49-F238E27FC236}">
                <a16:creationId xmlns:a16="http://schemas.microsoft.com/office/drawing/2014/main" id="{66CA97D1-B55C-7241-AB1C-6D791BC21019}"/>
              </a:ext>
            </a:extLst>
          </p:cNvPr>
          <p:cNvSpPr>
            <a:spLocks noGrp="1" noChangeArrowheads="1"/>
          </p:cNvSpPr>
          <p:nvPr>
            <p:ph type="title" idx="4294967295"/>
          </p:nvPr>
        </p:nvSpPr>
        <p:spPr>
          <a:noFill/>
        </p:spPr>
        <p:txBody>
          <a:bodyPr/>
          <a:lstStyle/>
          <a:p>
            <a:pPr eaLnBrk="1" hangingPunct="1"/>
            <a:r>
              <a:rPr lang="en-US" altLang="en-US"/>
              <a:t>Record Filter Language Constructs (2 of 2)</a:t>
            </a:r>
            <a:endParaRPr lang="en-US" altLang="en-US">
              <a:solidFill>
                <a:srgbClr val="FF0000"/>
              </a:solidFill>
            </a:endParaRPr>
          </a:p>
        </p:txBody>
      </p:sp>
      <p:sp>
        <p:nvSpPr>
          <p:cNvPr id="1622022" name="Rectangle 6">
            <a:extLst>
              <a:ext uri="{FF2B5EF4-FFF2-40B4-BE49-F238E27FC236}">
                <a16:creationId xmlns:a16="http://schemas.microsoft.com/office/drawing/2014/main" id="{706F0917-7332-2841-B740-585C9B171463}"/>
              </a:ext>
            </a:extLst>
          </p:cNvPr>
          <p:cNvSpPr>
            <a:spLocks noChangeArrowheads="1"/>
          </p:cNvSpPr>
          <p:nvPr/>
        </p:nvSpPr>
        <p:spPr bwMode="auto">
          <a:xfrm>
            <a:off x="317500" y="1524000"/>
            <a:ext cx="2547938" cy="2286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defRPr/>
            </a:pPr>
            <a:r>
              <a:rPr lang="en-US" sz="1000" b="0">
                <a:latin typeface="Arial" charset="0"/>
              </a:rPr>
              <a:t>SELECTIF</a:t>
            </a:r>
            <a:r>
              <a:rPr lang="en-US" sz="1000" b="0">
                <a:solidFill>
                  <a:schemeClr val="tx1"/>
                </a:solidFill>
                <a:latin typeface="Arial" charset="0"/>
              </a:rPr>
              <a:t>({ORDER_DATE}&gt;</a:t>
            </a:r>
            <a:r>
              <a:rPr lang="en-US" sz="1000" b="0">
                <a:solidFill>
                  <a:srgbClr val="FF3399"/>
                </a:solidFill>
                <a:latin typeface="Arial" charset="0"/>
              </a:rPr>
              <a:t>“20000101"</a:t>
            </a:r>
            <a:r>
              <a:rPr lang="en-US" sz="1000" b="0">
                <a:solidFill>
                  <a:schemeClr val="tx1"/>
                </a:solidFill>
                <a:latin typeface="Arial" charset="0"/>
              </a:rPr>
              <a:t>)</a:t>
            </a:r>
          </a:p>
        </p:txBody>
      </p:sp>
      <p:pic>
        <p:nvPicPr>
          <p:cNvPr id="14342" name="Picture 8">
            <a:extLst>
              <a:ext uri="{FF2B5EF4-FFF2-40B4-BE49-F238E27FC236}">
                <a16:creationId xmlns:a16="http://schemas.microsoft.com/office/drawing/2014/main" id="{7AF98519-E01E-C24B-B77C-560382DF416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b="44640"/>
          <a:stretch>
            <a:fillRect/>
          </a:stretch>
        </p:blipFill>
        <p:spPr bwMode="auto">
          <a:xfrm>
            <a:off x="152400" y="3733800"/>
            <a:ext cx="8839200" cy="2435225"/>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622021" name="Rectangle 5">
            <a:extLst>
              <a:ext uri="{FF2B5EF4-FFF2-40B4-BE49-F238E27FC236}">
                <a16:creationId xmlns:a16="http://schemas.microsoft.com/office/drawing/2014/main" id="{EE2A15E9-3AEA-F746-875B-CA14B33CEC2C}"/>
              </a:ext>
            </a:extLst>
          </p:cNvPr>
          <p:cNvSpPr>
            <a:spLocks noChangeArrowheads="1"/>
          </p:cNvSpPr>
          <p:nvPr/>
        </p:nvSpPr>
        <p:spPr bwMode="auto">
          <a:xfrm>
            <a:off x="304800" y="4483100"/>
            <a:ext cx="2460625" cy="2286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defRPr/>
            </a:pPr>
            <a:r>
              <a:rPr lang="en-US" sz="1000" b="0">
                <a:latin typeface="Arial" charset="0"/>
              </a:rPr>
              <a:t>SKIPIF</a:t>
            </a:r>
            <a:r>
              <a:rPr lang="en-US" sz="1000" b="0">
                <a:solidFill>
                  <a:schemeClr val="tx1"/>
                </a:solidFill>
                <a:latin typeface="Arial" charset="0"/>
              </a:rPr>
              <a:t>({ORDER_DATE}&lt;=</a:t>
            </a:r>
            <a:r>
              <a:rPr lang="en-US" sz="1000" b="0">
                <a:solidFill>
                  <a:srgbClr val="FF3399"/>
                </a:solidFill>
                <a:latin typeface="Arial" charset="0"/>
              </a:rPr>
              <a:t>“20000101"</a:t>
            </a:r>
            <a:r>
              <a:rPr lang="en-US" sz="1000" b="0">
                <a:solidFill>
                  <a:schemeClr val="tx1"/>
                </a:solidFill>
                <a:latin typeface="Arial" charset="0"/>
              </a:rPr>
              <a:t>))</a:t>
            </a:r>
          </a:p>
        </p:txBody>
      </p:sp>
      <p:sp>
        <p:nvSpPr>
          <p:cNvPr id="14344" name="Rectangle 9">
            <a:extLst>
              <a:ext uri="{FF2B5EF4-FFF2-40B4-BE49-F238E27FC236}">
                <a16:creationId xmlns:a16="http://schemas.microsoft.com/office/drawing/2014/main" id="{513BC442-4954-7344-8C13-437EE018B4FF}"/>
              </a:ext>
            </a:extLst>
          </p:cNvPr>
          <p:cNvSpPr>
            <a:spLocks noChangeArrowheads="1"/>
          </p:cNvSpPr>
          <p:nvPr/>
        </p:nvSpPr>
        <p:spPr bwMode="auto">
          <a:xfrm>
            <a:off x="152400" y="1447800"/>
            <a:ext cx="3124200" cy="457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14345" name="Rectangle 10">
            <a:extLst>
              <a:ext uri="{FF2B5EF4-FFF2-40B4-BE49-F238E27FC236}">
                <a16:creationId xmlns:a16="http://schemas.microsoft.com/office/drawing/2014/main" id="{55BFE9BC-0ABD-944B-BA44-A9C7DD6B7609}"/>
              </a:ext>
            </a:extLst>
          </p:cNvPr>
          <p:cNvSpPr>
            <a:spLocks noChangeArrowheads="1"/>
          </p:cNvSpPr>
          <p:nvPr/>
        </p:nvSpPr>
        <p:spPr bwMode="auto">
          <a:xfrm>
            <a:off x="152400" y="4419600"/>
            <a:ext cx="3124200" cy="457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pic>
        <p:nvPicPr>
          <p:cNvPr id="2" name="Online Media 1" descr="Mod6slide12.mp3">
            <a:hlinkClick r:id="" action="ppaction://media"/>
            <a:extLst>
              <a:ext uri="{FF2B5EF4-FFF2-40B4-BE49-F238E27FC236}">
                <a16:creationId xmlns:a16="http://schemas.microsoft.com/office/drawing/2014/main" id="{CE9A872E-7374-E34F-8A11-36769939E7A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600200" y="33274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7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9">
            <a:extLst>
              <a:ext uri="{FF2B5EF4-FFF2-40B4-BE49-F238E27FC236}">
                <a16:creationId xmlns:a16="http://schemas.microsoft.com/office/drawing/2014/main" id="{7D4F82AE-B4A5-934A-BBD3-CA959F3B6353}"/>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13B158A6-A52E-A341-B159-9C79EF6073E4}" type="slidenum">
              <a:rPr lang="en-AU" altLang="en-US" sz="1400" b="0"/>
              <a:pPr/>
              <a:t>13</a:t>
            </a:fld>
            <a:endParaRPr lang="en-AU" altLang="en-US" sz="1400" b="0"/>
          </a:p>
        </p:txBody>
      </p:sp>
      <p:sp>
        <p:nvSpPr>
          <p:cNvPr id="15363" name="Rectangle 2">
            <a:extLst>
              <a:ext uri="{FF2B5EF4-FFF2-40B4-BE49-F238E27FC236}">
                <a16:creationId xmlns:a16="http://schemas.microsoft.com/office/drawing/2014/main" id="{81184A6E-7D16-F348-AF7A-23FAA7C7B96F}"/>
              </a:ext>
            </a:extLst>
          </p:cNvPr>
          <p:cNvSpPr>
            <a:spLocks noGrp="1" noChangeArrowheads="1"/>
          </p:cNvSpPr>
          <p:nvPr>
            <p:ph type="title" idx="4294967295"/>
          </p:nvPr>
        </p:nvSpPr>
        <p:spPr>
          <a:noFill/>
        </p:spPr>
        <p:txBody>
          <a:bodyPr/>
          <a:lstStyle/>
          <a:p>
            <a:pPr eaLnBrk="1" hangingPunct="1"/>
            <a:r>
              <a:rPr lang="en-US" altLang="en-US"/>
              <a:t>Logic Text Helper – Fields</a:t>
            </a:r>
          </a:p>
        </p:txBody>
      </p:sp>
      <p:pic>
        <p:nvPicPr>
          <p:cNvPr id="15364" name="Picture 3">
            <a:extLst>
              <a:ext uri="{FF2B5EF4-FFF2-40B4-BE49-F238E27FC236}">
                <a16:creationId xmlns:a16="http://schemas.microsoft.com/office/drawing/2014/main" id="{77EF2CE6-4098-E24D-97C2-C4043FEAA74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0" y="685800"/>
            <a:ext cx="7572375" cy="28194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5365" name="Rectangle 4">
            <a:extLst>
              <a:ext uri="{FF2B5EF4-FFF2-40B4-BE49-F238E27FC236}">
                <a16:creationId xmlns:a16="http://schemas.microsoft.com/office/drawing/2014/main" id="{A9AEC376-0103-2645-A1CB-3A2058676C4B}"/>
              </a:ext>
            </a:extLst>
          </p:cNvPr>
          <p:cNvSpPr>
            <a:spLocks noChangeArrowheads="1"/>
          </p:cNvSpPr>
          <p:nvPr/>
        </p:nvSpPr>
        <p:spPr bwMode="auto">
          <a:xfrm>
            <a:off x="5867400" y="1143000"/>
            <a:ext cx="1752600" cy="1752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15366" name="Rectangle 5">
            <a:extLst>
              <a:ext uri="{FF2B5EF4-FFF2-40B4-BE49-F238E27FC236}">
                <a16:creationId xmlns:a16="http://schemas.microsoft.com/office/drawing/2014/main" id="{BAC12FD0-78A1-404C-AC63-7D2D21CA2034}"/>
              </a:ext>
            </a:extLst>
          </p:cNvPr>
          <p:cNvSpPr>
            <a:spLocks noChangeArrowheads="1"/>
          </p:cNvSpPr>
          <p:nvPr/>
        </p:nvSpPr>
        <p:spPr bwMode="auto">
          <a:xfrm>
            <a:off x="838200" y="1524000"/>
            <a:ext cx="990600" cy="228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pic>
        <p:nvPicPr>
          <p:cNvPr id="2" name="Online Media 1" descr="Mod6slide13.mp3">
            <a:hlinkClick r:id="" action="ppaction://media"/>
            <a:extLst>
              <a:ext uri="{FF2B5EF4-FFF2-40B4-BE49-F238E27FC236}">
                <a16:creationId xmlns:a16="http://schemas.microsoft.com/office/drawing/2014/main" id="{49F69362-3A94-DC4D-92D2-16BA9B94AB8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295400" y="2895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15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9">
            <a:extLst>
              <a:ext uri="{FF2B5EF4-FFF2-40B4-BE49-F238E27FC236}">
                <a16:creationId xmlns:a16="http://schemas.microsoft.com/office/drawing/2014/main" id="{D38B8E02-2F36-3A47-86A9-F45A98955B92}"/>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11A54364-4443-E04F-80E7-6C475F1C14BD}" type="slidenum">
              <a:rPr lang="en-AU" altLang="en-US" sz="1400" b="0"/>
              <a:pPr/>
              <a:t>14</a:t>
            </a:fld>
            <a:endParaRPr lang="en-AU" altLang="en-US" sz="1400" b="0"/>
          </a:p>
        </p:txBody>
      </p:sp>
      <p:sp>
        <p:nvSpPr>
          <p:cNvPr id="16387" name="Rectangle 2">
            <a:extLst>
              <a:ext uri="{FF2B5EF4-FFF2-40B4-BE49-F238E27FC236}">
                <a16:creationId xmlns:a16="http://schemas.microsoft.com/office/drawing/2014/main" id="{89D3CD91-F704-2D48-8BAD-F7C8F2C83692}"/>
              </a:ext>
            </a:extLst>
          </p:cNvPr>
          <p:cNvSpPr>
            <a:spLocks noGrp="1" noChangeArrowheads="1"/>
          </p:cNvSpPr>
          <p:nvPr>
            <p:ph type="title" idx="4294967295"/>
          </p:nvPr>
        </p:nvSpPr>
        <p:spPr>
          <a:noFill/>
        </p:spPr>
        <p:txBody>
          <a:bodyPr/>
          <a:lstStyle/>
          <a:p>
            <a:pPr eaLnBrk="1" hangingPunct="1"/>
            <a:r>
              <a:rPr lang="en-US" altLang="en-US"/>
              <a:t>Logic Text Helper – Lookup Path</a:t>
            </a:r>
          </a:p>
        </p:txBody>
      </p:sp>
      <p:pic>
        <p:nvPicPr>
          <p:cNvPr id="16388" name="Picture 5">
            <a:extLst>
              <a:ext uri="{FF2B5EF4-FFF2-40B4-BE49-F238E27FC236}">
                <a16:creationId xmlns:a16="http://schemas.microsoft.com/office/drawing/2014/main" id="{FA7F23B2-740E-6844-AA69-54103C7F0D3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0" y="685800"/>
            <a:ext cx="8077200" cy="4090988"/>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6389" name="Rectangle 4">
            <a:extLst>
              <a:ext uri="{FF2B5EF4-FFF2-40B4-BE49-F238E27FC236}">
                <a16:creationId xmlns:a16="http://schemas.microsoft.com/office/drawing/2014/main" id="{7586FC1B-8B83-5343-AFCE-CCDD573BF01E}"/>
              </a:ext>
            </a:extLst>
          </p:cNvPr>
          <p:cNvSpPr>
            <a:spLocks noChangeArrowheads="1"/>
          </p:cNvSpPr>
          <p:nvPr/>
        </p:nvSpPr>
        <p:spPr bwMode="auto">
          <a:xfrm>
            <a:off x="6781800" y="2514600"/>
            <a:ext cx="1676400" cy="1524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16390" name="Rectangle 6">
            <a:extLst>
              <a:ext uri="{FF2B5EF4-FFF2-40B4-BE49-F238E27FC236}">
                <a16:creationId xmlns:a16="http://schemas.microsoft.com/office/drawing/2014/main" id="{B52DEC36-F734-2241-88AA-EB801D77AD9A}"/>
              </a:ext>
            </a:extLst>
          </p:cNvPr>
          <p:cNvSpPr>
            <a:spLocks noChangeArrowheads="1"/>
          </p:cNvSpPr>
          <p:nvPr/>
        </p:nvSpPr>
        <p:spPr bwMode="auto">
          <a:xfrm>
            <a:off x="838200" y="1295400"/>
            <a:ext cx="2286000" cy="228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pic>
        <p:nvPicPr>
          <p:cNvPr id="2" name="Online Media 1" descr="Mod6slide14.mp3">
            <a:hlinkClick r:id="" action="ppaction://media"/>
            <a:extLst>
              <a:ext uri="{FF2B5EF4-FFF2-40B4-BE49-F238E27FC236}">
                <a16:creationId xmlns:a16="http://schemas.microsoft.com/office/drawing/2014/main" id="{7356D8E5-8AD0-FD4E-BB00-DD6DEEDAABF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752600" y="28702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67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9">
            <a:extLst>
              <a:ext uri="{FF2B5EF4-FFF2-40B4-BE49-F238E27FC236}">
                <a16:creationId xmlns:a16="http://schemas.microsoft.com/office/drawing/2014/main" id="{993637D7-32E5-734C-A4E2-AE06A9B63430}"/>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A320BD6C-527B-7C4E-A9D1-D591716A7E44}" type="slidenum">
              <a:rPr lang="en-AU" altLang="en-US" sz="1400" b="0"/>
              <a:pPr/>
              <a:t>15</a:t>
            </a:fld>
            <a:endParaRPr lang="en-AU" altLang="en-US" sz="1400" b="0"/>
          </a:p>
        </p:txBody>
      </p:sp>
      <p:pic>
        <p:nvPicPr>
          <p:cNvPr id="17411" name="Picture 7">
            <a:extLst>
              <a:ext uri="{FF2B5EF4-FFF2-40B4-BE49-F238E27FC236}">
                <a16:creationId xmlns:a16="http://schemas.microsoft.com/office/drawing/2014/main" id="{4C08B759-36DE-A649-9A97-C9938DB5121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b="38461"/>
          <a:stretch>
            <a:fillRect/>
          </a:stretch>
        </p:blipFill>
        <p:spPr bwMode="auto">
          <a:xfrm>
            <a:off x="381000" y="685800"/>
            <a:ext cx="8534400" cy="24384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7412" name="Rectangle 2">
            <a:extLst>
              <a:ext uri="{FF2B5EF4-FFF2-40B4-BE49-F238E27FC236}">
                <a16:creationId xmlns:a16="http://schemas.microsoft.com/office/drawing/2014/main" id="{8C8C9F3C-A82A-C648-A422-F25665E03349}"/>
              </a:ext>
            </a:extLst>
          </p:cNvPr>
          <p:cNvSpPr>
            <a:spLocks noGrp="1" noChangeArrowheads="1"/>
          </p:cNvSpPr>
          <p:nvPr>
            <p:ph type="title" idx="4294967295"/>
          </p:nvPr>
        </p:nvSpPr>
        <p:spPr>
          <a:noFill/>
        </p:spPr>
        <p:txBody>
          <a:bodyPr/>
          <a:lstStyle/>
          <a:p>
            <a:pPr eaLnBrk="1" hangingPunct="1"/>
            <a:r>
              <a:rPr lang="en-US" altLang="en-US"/>
              <a:t>Format Phase Output Record Example</a:t>
            </a:r>
          </a:p>
        </p:txBody>
      </p:sp>
      <p:sp>
        <p:nvSpPr>
          <p:cNvPr id="17413" name="Rectangle 4">
            <a:extLst>
              <a:ext uri="{FF2B5EF4-FFF2-40B4-BE49-F238E27FC236}">
                <a16:creationId xmlns:a16="http://schemas.microsoft.com/office/drawing/2014/main" id="{1477A48B-FC76-6940-8AA0-FE6A1F7FE24A}"/>
              </a:ext>
            </a:extLst>
          </p:cNvPr>
          <p:cNvSpPr>
            <a:spLocks noChangeArrowheads="1"/>
          </p:cNvSpPr>
          <p:nvPr/>
        </p:nvSpPr>
        <p:spPr bwMode="auto">
          <a:xfrm>
            <a:off x="7086600" y="1905000"/>
            <a:ext cx="1752600" cy="762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17414" name="Rectangle 5">
            <a:extLst>
              <a:ext uri="{FF2B5EF4-FFF2-40B4-BE49-F238E27FC236}">
                <a16:creationId xmlns:a16="http://schemas.microsoft.com/office/drawing/2014/main" id="{B2EAF03B-020C-9646-BE24-3DC1245EAE81}"/>
              </a:ext>
            </a:extLst>
          </p:cNvPr>
          <p:cNvSpPr>
            <a:spLocks noChangeArrowheads="1"/>
          </p:cNvSpPr>
          <p:nvPr/>
        </p:nvSpPr>
        <p:spPr bwMode="auto">
          <a:xfrm>
            <a:off x="403225" y="1295400"/>
            <a:ext cx="914400" cy="228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graphicFrame>
        <p:nvGraphicFramePr>
          <p:cNvPr id="1682580" name="Group 148">
            <a:extLst>
              <a:ext uri="{FF2B5EF4-FFF2-40B4-BE49-F238E27FC236}">
                <a16:creationId xmlns:a16="http://schemas.microsoft.com/office/drawing/2014/main" id="{F3C29C52-202F-6E42-8CCF-3A4E2D5675BF}"/>
              </a:ext>
            </a:extLst>
          </p:cNvPr>
          <p:cNvGraphicFramePr>
            <a:graphicFrameLocks noGrp="1"/>
          </p:cNvGraphicFramePr>
          <p:nvPr/>
        </p:nvGraphicFramePr>
        <p:xfrm>
          <a:off x="228600" y="3733800"/>
          <a:ext cx="2895600" cy="1298576"/>
        </p:xfrm>
        <a:graphic>
          <a:graphicData uri="http://schemas.openxmlformats.org/drawingml/2006/table">
            <a:tbl>
              <a:tblPr/>
              <a:tblGrid>
                <a:gridCol w="1447800">
                  <a:extLst>
                    <a:ext uri="{9D8B030D-6E8A-4147-A177-3AD203B41FA5}">
                      <a16:colId xmlns:a16="http://schemas.microsoft.com/office/drawing/2014/main" val="20000"/>
                    </a:ext>
                  </a:extLst>
                </a:gridCol>
                <a:gridCol w="1447800">
                  <a:extLst>
                    <a:ext uri="{9D8B030D-6E8A-4147-A177-3AD203B41FA5}">
                      <a16:colId xmlns:a16="http://schemas.microsoft.com/office/drawing/2014/main" val="20001"/>
                    </a:ext>
                  </a:extLst>
                </a:gridCol>
              </a:tblGrid>
              <a:tr h="475535">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Customer Name</a:t>
                      </a:r>
                    </a:p>
                  </a:txBody>
                  <a:tcPr marT="45724" marB="45724" horzOverflow="overflow">
                    <a:lnL cap="flat">
                      <a:noFill/>
                    </a:lnL>
                    <a:lnR>
                      <a:noFill/>
                    </a:lnR>
                    <a:lnT cap="fla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Order Count</a:t>
                      </a:r>
                    </a:p>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(Column 6)</a:t>
                      </a:r>
                    </a:p>
                  </a:txBody>
                  <a:tcPr marT="45724" marB="45724" horzOverflow="overflow">
                    <a:lnL>
                      <a:noFill/>
                    </a:lnL>
                    <a:lnR cap="flat">
                      <a:noFill/>
                    </a:lnR>
                    <a:lnT cap="flat">
                      <a:noFill/>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347">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Johnson</a:t>
                      </a:r>
                    </a:p>
                  </a:txBody>
                  <a:tcPr marT="45724" marB="4572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2</a:t>
                      </a:r>
                    </a:p>
                  </a:txBody>
                  <a:tcPr marT="45724" marB="4572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347">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Johnson</a:t>
                      </a:r>
                    </a:p>
                  </a:txBody>
                  <a:tcPr marT="45724" marB="4572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-3</a:t>
                      </a:r>
                    </a:p>
                  </a:txBody>
                  <a:tcPr marT="45724" marB="4572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74347">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Johnson</a:t>
                      </a:r>
                    </a:p>
                  </a:txBody>
                  <a:tcPr marT="45724" marB="4572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1</a:t>
                      </a:r>
                    </a:p>
                  </a:txBody>
                  <a:tcPr marT="45724" marB="4572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graphicFrame>
        <p:nvGraphicFramePr>
          <p:cNvPr id="1682493" name="Group 61">
            <a:extLst>
              <a:ext uri="{FF2B5EF4-FFF2-40B4-BE49-F238E27FC236}">
                <a16:creationId xmlns:a16="http://schemas.microsoft.com/office/drawing/2014/main" id="{B81544A6-C007-6041-9DEC-9792ED3DBE40}"/>
              </a:ext>
            </a:extLst>
          </p:cNvPr>
          <p:cNvGraphicFramePr>
            <a:graphicFrameLocks noGrp="1"/>
          </p:cNvGraphicFramePr>
          <p:nvPr/>
        </p:nvGraphicFramePr>
        <p:xfrm>
          <a:off x="228600" y="5003800"/>
          <a:ext cx="2895600" cy="1097176"/>
        </p:xfrm>
        <a:graphic>
          <a:graphicData uri="http://schemas.openxmlformats.org/drawingml/2006/table">
            <a:tbl>
              <a:tblPr/>
              <a:tblGrid>
                <a:gridCol w="1447800">
                  <a:extLst>
                    <a:ext uri="{9D8B030D-6E8A-4147-A177-3AD203B41FA5}">
                      <a16:colId xmlns:a16="http://schemas.microsoft.com/office/drawing/2014/main" val="20000"/>
                    </a:ext>
                  </a:extLst>
                </a:gridCol>
                <a:gridCol w="1447800">
                  <a:extLst>
                    <a:ext uri="{9D8B030D-6E8A-4147-A177-3AD203B41FA5}">
                      <a16:colId xmlns:a16="http://schemas.microsoft.com/office/drawing/2014/main" val="20001"/>
                    </a:ext>
                  </a:extLst>
                </a:gridCol>
              </a:tblGrid>
              <a:tr h="274241">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endParaRPr kumimoji="0" lang="en-US" sz="1200" b="0" i="0" u="none" strike="noStrike" cap="none" normalizeH="0" baseline="0">
                        <a:ln>
                          <a:noFill/>
                        </a:ln>
                        <a:solidFill>
                          <a:schemeClr val="tx1"/>
                        </a:solidFill>
                        <a:effectLst/>
                        <a:latin typeface="Arial" charset="0"/>
                      </a:endParaRPr>
                    </a:p>
                  </a:txBody>
                  <a:tcPr marT="45707" marB="45707" horzOverflow="overflow">
                    <a:lnL cap="flat">
                      <a:noFill/>
                    </a:lnL>
                    <a:lnR>
                      <a:noFill/>
                    </a:lnR>
                    <a:lnT cap="fla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endParaRPr kumimoji="0" lang="en-US" sz="1200" b="0" i="0" u="none" strike="noStrike" cap="none" normalizeH="0" baseline="0">
                        <a:ln>
                          <a:noFill/>
                        </a:ln>
                        <a:solidFill>
                          <a:schemeClr val="tx1"/>
                        </a:solidFill>
                        <a:effectLst/>
                        <a:latin typeface="Arial" charset="0"/>
                      </a:endParaRPr>
                    </a:p>
                  </a:txBody>
                  <a:tcPr marT="45707" marB="45707" horzOverflow="overflow">
                    <a:lnL>
                      <a:noFill/>
                    </a:lnL>
                    <a:lnR cap="flat">
                      <a:noFill/>
                    </a:lnR>
                    <a:lnT cap="flat">
                      <a:noFill/>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74241">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Philips</a:t>
                      </a:r>
                    </a:p>
                  </a:txBody>
                  <a:tcPr marT="45707" marB="4570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1</a:t>
                      </a:r>
                    </a:p>
                  </a:txBody>
                  <a:tcPr marT="45707" marB="4570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241">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Philips</a:t>
                      </a:r>
                    </a:p>
                  </a:txBody>
                  <a:tcPr marT="45707" marB="4570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1</a:t>
                      </a:r>
                    </a:p>
                  </a:txBody>
                  <a:tcPr marT="45707" marB="4570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74241">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Philips</a:t>
                      </a:r>
                    </a:p>
                  </a:txBody>
                  <a:tcPr marT="45707" marB="4570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1</a:t>
                      </a:r>
                    </a:p>
                  </a:txBody>
                  <a:tcPr marT="45707" marB="4570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graphicFrame>
        <p:nvGraphicFramePr>
          <p:cNvPr id="1682582" name="Group 150">
            <a:extLst>
              <a:ext uri="{FF2B5EF4-FFF2-40B4-BE49-F238E27FC236}">
                <a16:creationId xmlns:a16="http://schemas.microsoft.com/office/drawing/2014/main" id="{5D1C88A7-0E89-CF4C-952F-D4E2943335E8}"/>
              </a:ext>
            </a:extLst>
          </p:cNvPr>
          <p:cNvGraphicFramePr>
            <a:graphicFrameLocks noGrp="1"/>
          </p:cNvGraphicFramePr>
          <p:nvPr/>
        </p:nvGraphicFramePr>
        <p:xfrm>
          <a:off x="3657600" y="3905250"/>
          <a:ext cx="2895600" cy="822750"/>
        </p:xfrm>
        <a:graphic>
          <a:graphicData uri="http://schemas.openxmlformats.org/drawingml/2006/table">
            <a:tbl>
              <a:tblPr/>
              <a:tblGrid>
                <a:gridCol w="1447800">
                  <a:extLst>
                    <a:ext uri="{9D8B030D-6E8A-4147-A177-3AD203B41FA5}">
                      <a16:colId xmlns:a16="http://schemas.microsoft.com/office/drawing/2014/main" val="20000"/>
                    </a:ext>
                  </a:extLst>
                </a:gridCol>
                <a:gridCol w="1447800">
                  <a:extLst>
                    <a:ext uri="{9D8B030D-6E8A-4147-A177-3AD203B41FA5}">
                      <a16:colId xmlns:a16="http://schemas.microsoft.com/office/drawing/2014/main" val="20001"/>
                    </a:ext>
                  </a:extLst>
                </a:gridCol>
              </a:tblGrid>
              <a:tr h="274108">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Customer Name</a:t>
                      </a:r>
                    </a:p>
                  </a:txBody>
                  <a:tcPr marT="45685" marB="45685" horzOverflow="overflow">
                    <a:lnL cap="flat">
                      <a:noFill/>
                    </a:lnL>
                    <a:lnR>
                      <a:noFill/>
                    </a:lnR>
                    <a:lnT cap="flat">
                      <a:noFill/>
                    </a:lnT>
                    <a:lnB>
                      <a:noFill/>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Order Count</a:t>
                      </a:r>
                    </a:p>
                  </a:txBody>
                  <a:tcPr marT="45685" marB="45685" horzOverflow="overflow">
                    <a:lnL>
                      <a:noFill/>
                    </a:lnL>
                    <a:lnR cap="flat">
                      <a:noFill/>
                    </a:lnR>
                    <a:lnT cap="flat">
                      <a:noFill/>
                    </a:lnT>
                    <a:lnB>
                      <a:noFill/>
                    </a:lnB>
                    <a:lnTlToBr>
                      <a:noFill/>
                    </a:lnTlToBr>
                    <a:lnBlToTr>
                      <a:noFill/>
                    </a:lnBlToTr>
                    <a:noFill/>
                  </a:tcPr>
                </a:tc>
                <a:extLst>
                  <a:ext uri="{0D108BD9-81ED-4DB2-BD59-A6C34878D82A}">
                    <a16:rowId xmlns:a16="http://schemas.microsoft.com/office/drawing/2014/main" val="10000"/>
                  </a:ext>
                </a:extLst>
              </a:tr>
              <a:tr h="274108">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endParaRPr kumimoji="0" lang="en-US" sz="1200" b="0" i="0" u="none" strike="noStrike" cap="none" normalizeH="0" baseline="0">
                        <a:ln>
                          <a:noFill/>
                        </a:ln>
                        <a:solidFill>
                          <a:schemeClr val="tx1"/>
                        </a:solidFill>
                        <a:effectLst/>
                        <a:latin typeface="Arial" charset="0"/>
                      </a:endParaRPr>
                    </a:p>
                  </a:txBody>
                  <a:tcPr marT="45685" marB="45685" horzOverflow="overflow">
                    <a:lnL cap="flat">
                      <a:noFill/>
                    </a:lnL>
                    <a:lnR>
                      <a:noFill/>
                    </a:lnR>
                    <a:ln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endParaRPr kumimoji="0" lang="en-US" sz="1200" b="0" i="0" u="none" strike="noStrike" cap="none" normalizeH="0" baseline="0">
                        <a:ln>
                          <a:noFill/>
                        </a:ln>
                        <a:solidFill>
                          <a:schemeClr val="tx1"/>
                        </a:solidFill>
                        <a:effectLst/>
                        <a:latin typeface="Arial" charset="0"/>
                      </a:endParaRPr>
                    </a:p>
                  </a:txBody>
                  <a:tcPr marT="45685" marB="45685" horzOverflow="overflow">
                    <a:lnL>
                      <a:noFill/>
                    </a:lnL>
                    <a:lnR cap="flat">
                      <a:noFill/>
                    </a:lnR>
                    <a:lnT>
                      <a:noFill/>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74108">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Johnson</a:t>
                      </a:r>
                    </a:p>
                  </a:txBody>
                  <a:tcPr marT="45685" marB="4568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0</a:t>
                      </a:r>
                    </a:p>
                  </a:txBody>
                  <a:tcPr marT="45685" marB="45685"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1682557" name="Group 125">
            <a:extLst>
              <a:ext uri="{FF2B5EF4-FFF2-40B4-BE49-F238E27FC236}">
                <a16:creationId xmlns:a16="http://schemas.microsoft.com/office/drawing/2014/main" id="{CC8CECA6-73A9-6D4C-B128-54BC54C27B95}"/>
              </a:ext>
            </a:extLst>
          </p:cNvPr>
          <p:cNvGraphicFramePr>
            <a:graphicFrameLocks noGrp="1"/>
          </p:cNvGraphicFramePr>
          <p:nvPr/>
        </p:nvGraphicFramePr>
        <p:xfrm>
          <a:off x="3657600" y="5562600"/>
          <a:ext cx="2895600" cy="274638"/>
        </p:xfrm>
        <a:graphic>
          <a:graphicData uri="http://schemas.openxmlformats.org/drawingml/2006/table">
            <a:tbl>
              <a:tblPr/>
              <a:tblGrid>
                <a:gridCol w="1447800">
                  <a:extLst>
                    <a:ext uri="{9D8B030D-6E8A-4147-A177-3AD203B41FA5}">
                      <a16:colId xmlns:a16="http://schemas.microsoft.com/office/drawing/2014/main" val="20000"/>
                    </a:ext>
                  </a:extLst>
                </a:gridCol>
                <a:gridCol w="1447800">
                  <a:extLst>
                    <a:ext uri="{9D8B030D-6E8A-4147-A177-3AD203B41FA5}">
                      <a16:colId xmlns:a16="http://schemas.microsoft.com/office/drawing/2014/main" val="20001"/>
                    </a:ext>
                  </a:extLst>
                </a:gridCol>
              </a:tblGrid>
              <a:tr h="274638">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Philips</a:t>
                      </a:r>
                    </a:p>
                  </a:txBody>
                  <a:tcPr marT="45773" marB="4577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1200" b="0" i="0" u="none" strike="noStrike" cap="none" normalizeH="0" baseline="0">
                          <a:ln>
                            <a:noFill/>
                          </a:ln>
                          <a:solidFill>
                            <a:schemeClr val="tx1"/>
                          </a:solidFill>
                          <a:effectLst/>
                          <a:latin typeface="Arial" charset="0"/>
                        </a:rPr>
                        <a:t>3</a:t>
                      </a:r>
                    </a:p>
                  </a:txBody>
                  <a:tcPr marT="45773" marB="4577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
        <p:nvSpPr>
          <p:cNvPr id="1682573" name="Text Box 141">
            <a:extLst>
              <a:ext uri="{FF2B5EF4-FFF2-40B4-BE49-F238E27FC236}">
                <a16:creationId xmlns:a16="http://schemas.microsoft.com/office/drawing/2014/main" id="{F2D01F3B-A47E-3E4A-B145-FAF2185761A4}"/>
              </a:ext>
            </a:extLst>
          </p:cNvPr>
          <p:cNvSpPr txBox="1">
            <a:spLocks noChangeArrowheads="1"/>
          </p:cNvSpPr>
          <p:nvPr/>
        </p:nvSpPr>
        <p:spPr bwMode="auto">
          <a:xfrm>
            <a:off x="533400" y="3263900"/>
            <a:ext cx="2470150" cy="3937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defRPr/>
            </a:pPr>
            <a:r>
              <a:rPr lang="en-US">
                <a:latin typeface="Arial" charset="0"/>
              </a:rPr>
              <a:t>Detailed Records</a:t>
            </a:r>
          </a:p>
        </p:txBody>
      </p:sp>
      <p:sp>
        <p:nvSpPr>
          <p:cNvPr id="1682574" name="Text Box 142">
            <a:extLst>
              <a:ext uri="{FF2B5EF4-FFF2-40B4-BE49-F238E27FC236}">
                <a16:creationId xmlns:a16="http://schemas.microsoft.com/office/drawing/2014/main" id="{7D59CA2B-E0A7-904F-952C-1F1331D97FBE}"/>
              </a:ext>
            </a:extLst>
          </p:cNvPr>
          <p:cNvSpPr txBox="1">
            <a:spLocks noChangeArrowheads="1"/>
          </p:cNvSpPr>
          <p:nvPr/>
        </p:nvSpPr>
        <p:spPr bwMode="auto">
          <a:xfrm>
            <a:off x="3587750" y="3276600"/>
            <a:ext cx="3041650" cy="3937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defRPr/>
            </a:pPr>
            <a:r>
              <a:rPr lang="en-US">
                <a:latin typeface="Arial" charset="0"/>
              </a:rPr>
              <a:t>Summarized Records</a:t>
            </a:r>
          </a:p>
        </p:txBody>
      </p:sp>
      <p:sp>
        <p:nvSpPr>
          <p:cNvPr id="17469" name="AutoShape 143">
            <a:extLst>
              <a:ext uri="{FF2B5EF4-FFF2-40B4-BE49-F238E27FC236}">
                <a16:creationId xmlns:a16="http://schemas.microsoft.com/office/drawing/2014/main" id="{17E9C7E0-7978-8E44-AF42-BF97D891DD9E}"/>
              </a:ext>
            </a:extLst>
          </p:cNvPr>
          <p:cNvSpPr>
            <a:spLocks/>
          </p:cNvSpPr>
          <p:nvPr/>
        </p:nvSpPr>
        <p:spPr bwMode="auto">
          <a:xfrm>
            <a:off x="3200400" y="4191000"/>
            <a:ext cx="457200" cy="838200"/>
          </a:xfrm>
          <a:prstGeom prst="rightBrace">
            <a:avLst>
              <a:gd name="adj1" fmla="val 15278"/>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17470" name="AutoShape 144">
            <a:extLst>
              <a:ext uri="{FF2B5EF4-FFF2-40B4-BE49-F238E27FC236}">
                <a16:creationId xmlns:a16="http://schemas.microsoft.com/office/drawing/2014/main" id="{552AB2C1-3A69-CE47-9CE1-DABD21815645}"/>
              </a:ext>
            </a:extLst>
          </p:cNvPr>
          <p:cNvSpPr>
            <a:spLocks/>
          </p:cNvSpPr>
          <p:nvPr/>
        </p:nvSpPr>
        <p:spPr bwMode="auto">
          <a:xfrm>
            <a:off x="3200400" y="5257800"/>
            <a:ext cx="457200" cy="838200"/>
          </a:xfrm>
          <a:prstGeom prst="rightBrace">
            <a:avLst>
              <a:gd name="adj1" fmla="val 15278"/>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1682577" name="Text Box 145">
            <a:extLst>
              <a:ext uri="{FF2B5EF4-FFF2-40B4-BE49-F238E27FC236}">
                <a16:creationId xmlns:a16="http://schemas.microsoft.com/office/drawing/2014/main" id="{5D6421C8-E821-D942-A6A2-309FB0FCEDDD}"/>
              </a:ext>
            </a:extLst>
          </p:cNvPr>
          <p:cNvSpPr txBox="1">
            <a:spLocks noChangeArrowheads="1"/>
          </p:cNvSpPr>
          <p:nvPr/>
        </p:nvSpPr>
        <p:spPr bwMode="auto">
          <a:xfrm>
            <a:off x="6858000" y="3276600"/>
            <a:ext cx="1506538" cy="3937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defRPr/>
            </a:pPr>
            <a:r>
              <a:rPr lang="en-US">
                <a:latin typeface="Arial" charset="0"/>
              </a:rPr>
              <a:t>Selected?</a:t>
            </a:r>
          </a:p>
        </p:txBody>
      </p:sp>
      <p:sp>
        <p:nvSpPr>
          <p:cNvPr id="1682578" name="Text Box 146">
            <a:extLst>
              <a:ext uri="{FF2B5EF4-FFF2-40B4-BE49-F238E27FC236}">
                <a16:creationId xmlns:a16="http://schemas.microsoft.com/office/drawing/2014/main" id="{8E8B7CA5-C738-0D4C-B28F-C7F0A3651082}"/>
              </a:ext>
            </a:extLst>
          </p:cNvPr>
          <p:cNvSpPr txBox="1">
            <a:spLocks noChangeArrowheads="1"/>
          </p:cNvSpPr>
          <p:nvPr/>
        </p:nvSpPr>
        <p:spPr bwMode="auto">
          <a:xfrm>
            <a:off x="7402513" y="4330700"/>
            <a:ext cx="369887" cy="3937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defRPr/>
            </a:pPr>
            <a:r>
              <a:rPr lang="en-US">
                <a:solidFill>
                  <a:srgbClr val="FF0000"/>
                </a:solidFill>
                <a:latin typeface="Arial" charset="0"/>
              </a:rPr>
              <a:t>X</a:t>
            </a:r>
          </a:p>
        </p:txBody>
      </p:sp>
      <p:sp>
        <p:nvSpPr>
          <p:cNvPr id="1682579" name="Text Box 147">
            <a:extLst>
              <a:ext uri="{FF2B5EF4-FFF2-40B4-BE49-F238E27FC236}">
                <a16:creationId xmlns:a16="http://schemas.microsoft.com/office/drawing/2014/main" id="{AA6E180C-2FA0-254B-B590-D9BFAD059D83}"/>
              </a:ext>
            </a:extLst>
          </p:cNvPr>
          <p:cNvSpPr txBox="1">
            <a:spLocks noChangeArrowheads="1"/>
          </p:cNvSpPr>
          <p:nvPr/>
        </p:nvSpPr>
        <p:spPr bwMode="auto">
          <a:xfrm>
            <a:off x="7391400" y="5562600"/>
            <a:ext cx="338138" cy="3937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defRPr/>
            </a:pPr>
            <a:r>
              <a:rPr lang="en-US">
                <a:solidFill>
                  <a:srgbClr val="009900"/>
                </a:solidFill>
                <a:latin typeface="Arial" charset="0"/>
                <a:sym typeface="Symbol" pitchFamily="18" charset="2"/>
              </a:rPr>
              <a:t></a:t>
            </a:r>
          </a:p>
        </p:txBody>
      </p:sp>
      <p:pic>
        <p:nvPicPr>
          <p:cNvPr id="2" name="Online Media 1" descr="Mod6slide15.mp3">
            <a:hlinkClick r:id="" action="ppaction://media"/>
            <a:extLst>
              <a:ext uri="{FF2B5EF4-FFF2-40B4-BE49-F238E27FC236}">
                <a16:creationId xmlns:a16="http://schemas.microsoft.com/office/drawing/2014/main" id="{5303B55F-06E6-454A-A797-8ED24B6E68B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76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4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9">
            <a:extLst>
              <a:ext uri="{FF2B5EF4-FFF2-40B4-BE49-F238E27FC236}">
                <a16:creationId xmlns:a16="http://schemas.microsoft.com/office/drawing/2014/main" id="{5B99DAE8-1A58-6349-A85C-178C15DF665D}"/>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37B8172D-B6C1-A549-B685-386ADF5927B0}" type="slidenum">
              <a:rPr lang="en-AU" altLang="en-US" sz="1400" b="0"/>
              <a:pPr/>
              <a:t>16</a:t>
            </a:fld>
            <a:endParaRPr lang="en-AU" altLang="en-US" sz="1400" b="0"/>
          </a:p>
        </p:txBody>
      </p:sp>
      <p:pic>
        <p:nvPicPr>
          <p:cNvPr id="18435" name="Picture 9">
            <a:extLst>
              <a:ext uri="{FF2B5EF4-FFF2-40B4-BE49-F238E27FC236}">
                <a16:creationId xmlns:a16="http://schemas.microsoft.com/office/drawing/2014/main" id="{1CFEFC2E-5895-AD4B-A678-72B1CD2C2A8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16528" t="5333" b="10239"/>
          <a:stretch>
            <a:fillRect/>
          </a:stretch>
        </p:blipFill>
        <p:spPr bwMode="auto">
          <a:xfrm>
            <a:off x="381000" y="685800"/>
            <a:ext cx="8153400" cy="5678488"/>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8436" name="Rectangle 2">
            <a:extLst>
              <a:ext uri="{FF2B5EF4-FFF2-40B4-BE49-F238E27FC236}">
                <a16:creationId xmlns:a16="http://schemas.microsoft.com/office/drawing/2014/main" id="{0947F206-320C-9F4E-8F0D-E13D6905D3B8}"/>
              </a:ext>
            </a:extLst>
          </p:cNvPr>
          <p:cNvSpPr>
            <a:spLocks noGrp="1" noChangeArrowheads="1"/>
          </p:cNvSpPr>
          <p:nvPr>
            <p:ph type="title" idx="4294967295"/>
          </p:nvPr>
        </p:nvSpPr>
        <p:spPr>
          <a:noFill/>
        </p:spPr>
        <p:txBody>
          <a:bodyPr/>
          <a:lstStyle/>
          <a:p>
            <a:pPr eaLnBrk="1" hangingPunct="1"/>
            <a:r>
              <a:rPr lang="en-US" altLang="en-US"/>
              <a:t>Logic Text Helper – Functions</a:t>
            </a:r>
          </a:p>
        </p:txBody>
      </p:sp>
      <p:sp>
        <p:nvSpPr>
          <p:cNvPr id="18437" name="Rectangle 4">
            <a:extLst>
              <a:ext uri="{FF2B5EF4-FFF2-40B4-BE49-F238E27FC236}">
                <a16:creationId xmlns:a16="http://schemas.microsoft.com/office/drawing/2014/main" id="{391E2A7B-36A4-E44F-8B83-75ED5F867178}"/>
              </a:ext>
            </a:extLst>
          </p:cNvPr>
          <p:cNvSpPr>
            <a:spLocks noChangeArrowheads="1"/>
          </p:cNvSpPr>
          <p:nvPr/>
        </p:nvSpPr>
        <p:spPr bwMode="auto">
          <a:xfrm>
            <a:off x="6629400" y="685800"/>
            <a:ext cx="1676400" cy="5715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1624074" name="Rectangle 10">
            <a:extLst>
              <a:ext uri="{FF2B5EF4-FFF2-40B4-BE49-F238E27FC236}">
                <a16:creationId xmlns:a16="http://schemas.microsoft.com/office/drawing/2014/main" id="{4B77AA26-BFBA-DE4F-80DE-2ABBA6864D9E}"/>
              </a:ext>
            </a:extLst>
          </p:cNvPr>
          <p:cNvSpPr>
            <a:spLocks noChangeArrowheads="1"/>
          </p:cNvSpPr>
          <p:nvPr/>
        </p:nvSpPr>
        <p:spPr bwMode="auto">
          <a:xfrm>
            <a:off x="457200" y="1571625"/>
            <a:ext cx="2673350" cy="257175"/>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defRPr/>
            </a:pPr>
            <a:r>
              <a:rPr lang="en-US" sz="1200" b="0">
                <a:latin typeface="Arial" charset="0"/>
              </a:rPr>
              <a:t>SKIPIF</a:t>
            </a:r>
            <a:r>
              <a:rPr lang="en-US" sz="1200" b="0">
                <a:solidFill>
                  <a:schemeClr val="tx1"/>
                </a:solidFill>
                <a:latin typeface="Arial" charset="0"/>
              </a:rPr>
              <a:t>(</a:t>
            </a:r>
            <a:r>
              <a:rPr lang="en-US" sz="1200" b="0">
                <a:latin typeface="Arial" charset="0"/>
              </a:rPr>
              <a:t>ISSPACES</a:t>
            </a:r>
            <a:r>
              <a:rPr lang="en-US" sz="1200" b="0">
                <a:solidFill>
                  <a:schemeClr val="tx1"/>
                </a:solidFill>
                <a:latin typeface="Arial" charset="0"/>
              </a:rPr>
              <a:t>{ORDER_DATE})</a:t>
            </a:r>
          </a:p>
        </p:txBody>
      </p:sp>
      <p:pic>
        <p:nvPicPr>
          <p:cNvPr id="2" name="Online Media 1" descr="Mod6slide16.mp3">
            <a:hlinkClick r:id="" action="ppaction://media"/>
            <a:extLst>
              <a:ext uri="{FF2B5EF4-FFF2-40B4-BE49-F238E27FC236}">
                <a16:creationId xmlns:a16="http://schemas.microsoft.com/office/drawing/2014/main" id="{F00C6FE8-8A92-CC42-B3BC-A0AC872B7D0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3716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8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9">
            <a:extLst>
              <a:ext uri="{FF2B5EF4-FFF2-40B4-BE49-F238E27FC236}">
                <a16:creationId xmlns:a16="http://schemas.microsoft.com/office/drawing/2014/main" id="{DB6D4C0E-048B-5646-BC8D-CDE238C09227}"/>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EF9F7E68-4597-2B4C-A3A7-A56B597E9D55}" type="slidenum">
              <a:rPr lang="en-AU" altLang="en-US" sz="1400" b="0"/>
              <a:pPr/>
              <a:t>17</a:t>
            </a:fld>
            <a:endParaRPr lang="en-AU" altLang="en-US" sz="1400" b="0"/>
          </a:p>
        </p:txBody>
      </p:sp>
      <p:sp>
        <p:nvSpPr>
          <p:cNvPr id="19459" name="Rectangle 2">
            <a:extLst>
              <a:ext uri="{FF2B5EF4-FFF2-40B4-BE49-F238E27FC236}">
                <a16:creationId xmlns:a16="http://schemas.microsoft.com/office/drawing/2014/main" id="{4B45A4BA-092F-EF40-B01C-373376289897}"/>
              </a:ext>
            </a:extLst>
          </p:cNvPr>
          <p:cNvSpPr>
            <a:spLocks noGrp="1" noChangeArrowheads="1"/>
          </p:cNvSpPr>
          <p:nvPr>
            <p:ph type="title" idx="4294967295"/>
          </p:nvPr>
        </p:nvSpPr>
        <p:spPr>
          <a:noFill/>
        </p:spPr>
        <p:txBody>
          <a:bodyPr/>
          <a:lstStyle/>
          <a:p>
            <a:pPr eaLnBrk="1" hangingPunct="1"/>
            <a:r>
              <a:rPr lang="en-US" altLang="en-US"/>
              <a:t>Logic Text Helper – Example</a:t>
            </a:r>
          </a:p>
        </p:txBody>
      </p:sp>
      <p:pic>
        <p:nvPicPr>
          <p:cNvPr id="19460" name="Picture 7">
            <a:extLst>
              <a:ext uri="{FF2B5EF4-FFF2-40B4-BE49-F238E27FC236}">
                <a16:creationId xmlns:a16="http://schemas.microsoft.com/office/drawing/2014/main" id="{1E39D848-C4D0-184D-99B9-91F78A126A7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7200" y="685800"/>
            <a:ext cx="6096000" cy="339725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2" name="Online Media 1" descr="Mod6slide17.mp3">
            <a:hlinkClick r:id="" action="ppaction://media"/>
            <a:extLst>
              <a:ext uri="{FF2B5EF4-FFF2-40B4-BE49-F238E27FC236}">
                <a16:creationId xmlns:a16="http://schemas.microsoft.com/office/drawing/2014/main" id="{4EF0C3DF-B792-A74B-9D96-3DFF5FBD427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443038"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50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9">
            <a:extLst>
              <a:ext uri="{FF2B5EF4-FFF2-40B4-BE49-F238E27FC236}">
                <a16:creationId xmlns:a16="http://schemas.microsoft.com/office/drawing/2014/main" id="{85332FE8-941D-E64E-AD11-634CADD31232}"/>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6B7BE97C-4BBB-DD48-94E7-A7C2C2C6862D}" type="slidenum">
              <a:rPr lang="en-AU" altLang="en-US" sz="1400" b="0"/>
              <a:pPr/>
              <a:t>18</a:t>
            </a:fld>
            <a:endParaRPr lang="en-AU" altLang="en-US" sz="1400" b="0"/>
          </a:p>
        </p:txBody>
      </p:sp>
      <p:pic>
        <p:nvPicPr>
          <p:cNvPr id="20483" name="Picture 2">
            <a:extLst>
              <a:ext uri="{FF2B5EF4-FFF2-40B4-BE49-F238E27FC236}">
                <a16:creationId xmlns:a16="http://schemas.microsoft.com/office/drawing/2014/main" id="{9FF43A1D-BAC9-D340-A81C-BCDB8A588C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16528" t="5333" b="10239"/>
          <a:stretch>
            <a:fillRect/>
          </a:stretch>
        </p:blipFill>
        <p:spPr bwMode="auto">
          <a:xfrm>
            <a:off x="381000" y="685800"/>
            <a:ext cx="8153400" cy="5678488"/>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20484" name="Rectangle 2">
            <a:extLst>
              <a:ext uri="{FF2B5EF4-FFF2-40B4-BE49-F238E27FC236}">
                <a16:creationId xmlns:a16="http://schemas.microsoft.com/office/drawing/2014/main" id="{25923059-E227-F24C-BBAC-F3FFA4D89E5F}"/>
              </a:ext>
            </a:extLst>
          </p:cNvPr>
          <p:cNvSpPr>
            <a:spLocks noGrp="1" noChangeArrowheads="1"/>
          </p:cNvSpPr>
          <p:nvPr>
            <p:ph type="title" idx="4294967295"/>
          </p:nvPr>
        </p:nvSpPr>
        <p:spPr>
          <a:noFill/>
        </p:spPr>
        <p:txBody>
          <a:bodyPr/>
          <a:lstStyle/>
          <a:p>
            <a:pPr eaLnBrk="1" hangingPunct="1"/>
            <a:r>
              <a:rPr lang="en-US" altLang="en-US"/>
              <a:t>Logic Text Helper – ISFOUND</a:t>
            </a:r>
          </a:p>
        </p:txBody>
      </p:sp>
      <p:sp>
        <p:nvSpPr>
          <p:cNvPr id="20485" name="Rectangle 4">
            <a:extLst>
              <a:ext uri="{FF2B5EF4-FFF2-40B4-BE49-F238E27FC236}">
                <a16:creationId xmlns:a16="http://schemas.microsoft.com/office/drawing/2014/main" id="{A979EA7E-0C98-604E-AFC5-4E1F53F097CD}"/>
              </a:ext>
            </a:extLst>
          </p:cNvPr>
          <p:cNvSpPr>
            <a:spLocks noChangeArrowheads="1"/>
          </p:cNvSpPr>
          <p:nvPr/>
        </p:nvSpPr>
        <p:spPr bwMode="auto">
          <a:xfrm>
            <a:off x="6629400" y="4343400"/>
            <a:ext cx="1676400" cy="381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1688581" name="Rectangle 5">
            <a:extLst>
              <a:ext uri="{FF2B5EF4-FFF2-40B4-BE49-F238E27FC236}">
                <a16:creationId xmlns:a16="http://schemas.microsoft.com/office/drawing/2014/main" id="{95E17F2A-5653-B342-961B-FA569AD08182}"/>
              </a:ext>
            </a:extLst>
          </p:cNvPr>
          <p:cNvSpPr>
            <a:spLocks noChangeArrowheads="1"/>
          </p:cNvSpPr>
          <p:nvPr/>
        </p:nvSpPr>
        <p:spPr bwMode="auto">
          <a:xfrm>
            <a:off x="457200" y="1571625"/>
            <a:ext cx="3517900" cy="257175"/>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r>
              <a:rPr lang="en-US" altLang="en-US" sz="1200" b="0"/>
              <a:t>SELECTIF</a:t>
            </a:r>
            <a:r>
              <a:rPr lang="en-US" altLang="en-US" sz="1200" b="0">
                <a:solidFill>
                  <a:schemeClr val="tx1"/>
                </a:solidFill>
              </a:rPr>
              <a:t>(</a:t>
            </a:r>
            <a:r>
              <a:rPr lang="en-US" altLang="en-US" sz="1200" b="0"/>
              <a:t>ISFOUND</a:t>
            </a:r>
            <a:r>
              <a:rPr lang="en-US" altLang="en-US" sz="1200" b="0">
                <a:solidFill>
                  <a:schemeClr val="tx1"/>
                </a:solidFill>
              </a:rPr>
              <a:t>{ORDER_to_CUSTOMER})</a:t>
            </a:r>
          </a:p>
        </p:txBody>
      </p:sp>
      <p:pic>
        <p:nvPicPr>
          <p:cNvPr id="2" name="Online Media 1" descr="Mod6slide18.mp3">
            <a:hlinkClick r:id="" action="ppaction://media"/>
            <a:extLst>
              <a:ext uri="{FF2B5EF4-FFF2-40B4-BE49-F238E27FC236}">
                <a16:creationId xmlns:a16="http://schemas.microsoft.com/office/drawing/2014/main" id="{AC7218B5-A9B2-A840-84F4-E39DD2BEDAC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524000" y="3118644"/>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48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9">
            <a:extLst>
              <a:ext uri="{FF2B5EF4-FFF2-40B4-BE49-F238E27FC236}">
                <a16:creationId xmlns:a16="http://schemas.microsoft.com/office/drawing/2014/main" id="{748DE064-01AD-9F41-83F8-91E8F457A825}"/>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9CE7B17C-34C0-3C44-B75F-FE272BBA6E5B}" type="slidenum">
              <a:rPr lang="en-AU" altLang="en-US" sz="1400" b="0"/>
              <a:pPr/>
              <a:t>19</a:t>
            </a:fld>
            <a:endParaRPr lang="en-AU" altLang="en-US" sz="1400" b="0"/>
          </a:p>
        </p:txBody>
      </p:sp>
      <p:sp>
        <p:nvSpPr>
          <p:cNvPr id="21507" name="Rectangle 2">
            <a:extLst>
              <a:ext uri="{FF2B5EF4-FFF2-40B4-BE49-F238E27FC236}">
                <a16:creationId xmlns:a16="http://schemas.microsoft.com/office/drawing/2014/main" id="{16B488DE-C0B8-D24E-BC1C-04AA84A8BFD2}"/>
              </a:ext>
            </a:extLst>
          </p:cNvPr>
          <p:cNvSpPr>
            <a:spLocks noGrp="1" noChangeArrowheads="1"/>
          </p:cNvSpPr>
          <p:nvPr>
            <p:ph type="title" idx="4294967295"/>
          </p:nvPr>
        </p:nvSpPr>
        <p:spPr>
          <a:noFill/>
        </p:spPr>
        <p:txBody>
          <a:bodyPr/>
          <a:lstStyle/>
          <a:p>
            <a:pPr eaLnBrk="1" hangingPunct="1"/>
            <a:r>
              <a:rPr lang="en-US" altLang="en-US"/>
              <a:t>Logic Text Helper – Help</a:t>
            </a:r>
          </a:p>
        </p:txBody>
      </p:sp>
      <p:pic>
        <p:nvPicPr>
          <p:cNvPr id="21508" name="Picture 4">
            <a:extLst>
              <a:ext uri="{FF2B5EF4-FFF2-40B4-BE49-F238E27FC236}">
                <a16:creationId xmlns:a16="http://schemas.microsoft.com/office/drawing/2014/main" id="{EE0C582A-40D0-7543-BF6D-DB28DD50C10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23337" t="7146" r="-534" b="7573"/>
          <a:stretch>
            <a:fillRect/>
          </a:stretch>
        </p:blipFill>
        <p:spPr bwMode="auto">
          <a:xfrm>
            <a:off x="609600" y="687388"/>
            <a:ext cx="8075613" cy="55753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21509" name="Picture 5">
            <a:extLst>
              <a:ext uri="{FF2B5EF4-FFF2-40B4-BE49-F238E27FC236}">
                <a16:creationId xmlns:a16="http://schemas.microsoft.com/office/drawing/2014/main" id="{958932FD-173D-7846-B51C-7DA27C6959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1000" y="838200"/>
            <a:ext cx="5791200" cy="3900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
        <p:nvSpPr>
          <p:cNvPr id="21510" name="Rectangle 3">
            <a:extLst>
              <a:ext uri="{FF2B5EF4-FFF2-40B4-BE49-F238E27FC236}">
                <a16:creationId xmlns:a16="http://schemas.microsoft.com/office/drawing/2014/main" id="{8BB744BE-84C3-C04E-A92F-3192E044DB16}"/>
              </a:ext>
            </a:extLst>
          </p:cNvPr>
          <p:cNvSpPr>
            <a:spLocks noChangeArrowheads="1"/>
          </p:cNvSpPr>
          <p:nvPr/>
        </p:nvSpPr>
        <p:spPr bwMode="auto">
          <a:xfrm>
            <a:off x="3962400" y="4876800"/>
            <a:ext cx="4724400" cy="5334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21511" name="Rectangle 6">
            <a:extLst>
              <a:ext uri="{FF2B5EF4-FFF2-40B4-BE49-F238E27FC236}">
                <a16:creationId xmlns:a16="http://schemas.microsoft.com/office/drawing/2014/main" id="{EA4414EB-90AC-B143-B045-614045DF7F9B}"/>
              </a:ext>
            </a:extLst>
          </p:cNvPr>
          <p:cNvSpPr>
            <a:spLocks noChangeArrowheads="1"/>
          </p:cNvSpPr>
          <p:nvPr/>
        </p:nvSpPr>
        <p:spPr bwMode="auto">
          <a:xfrm>
            <a:off x="2133600" y="1219200"/>
            <a:ext cx="3962400" cy="3429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21512" name="Rectangle 3">
            <a:extLst>
              <a:ext uri="{FF2B5EF4-FFF2-40B4-BE49-F238E27FC236}">
                <a16:creationId xmlns:a16="http://schemas.microsoft.com/office/drawing/2014/main" id="{5E95BDB2-29DB-744B-B77B-3B6A0225A3EF}"/>
              </a:ext>
            </a:extLst>
          </p:cNvPr>
          <p:cNvSpPr>
            <a:spLocks noChangeArrowheads="1"/>
          </p:cNvSpPr>
          <p:nvPr/>
        </p:nvSpPr>
        <p:spPr bwMode="auto">
          <a:xfrm>
            <a:off x="457200" y="5029200"/>
            <a:ext cx="3276600" cy="990600"/>
          </a:xfrm>
          <a:prstGeom prst="rect">
            <a:avLst/>
          </a:prstGeom>
          <a:solidFill>
            <a:schemeClr val="bg1"/>
          </a:solidFill>
          <a:ln w="28575">
            <a:solidFill>
              <a:srgbClr val="3366FF"/>
            </a:solidFill>
            <a:miter lim="800000"/>
            <a:headEnd/>
            <a:tailEnd/>
          </a:ln>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spcBef>
                <a:spcPct val="50000"/>
              </a:spcBef>
            </a:pPr>
            <a:r>
              <a:rPr lang="en-US" altLang="en-US" sz="1800" b="0">
                <a:solidFill>
                  <a:srgbClr val="3366FF"/>
                </a:solidFill>
              </a:rPr>
              <a:t>Access help by opening the </a:t>
            </a:r>
            <a:r>
              <a:rPr lang="en-US" altLang="en-US" sz="1800">
                <a:solidFill>
                  <a:srgbClr val="3366FF"/>
                </a:solidFill>
              </a:rPr>
              <a:t>Help</a:t>
            </a:r>
            <a:r>
              <a:rPr lang="en-US" altLang="en-US" sz="1800" b="0">
                <a:solidFill>
                  <a:srgbClr val="3366FF"/>
                </a:solidFill>
              </a:rPr>
              <a:t> menu and selecting </a:t>
            </a:r>
            <a:r>
              <a:rPr lang="en-US" altLang="en-US" sz="1800">
                <a:solidFill>
                  <a:srgbClr val="3366FF"/>
                </a:solidFill>
              </a:rPr>
              <a:t>Logic Text</a:t>
            </a:r>
            <a:r>
              <a:rPr lang="en-US" altLang="en-US" sz="1800" b="0">
                <a:solidFill>
                  <a:srgbClr val="3366FF"/>
                </a:solidFill>
              </a:rPr>
              <a:t>.</a:t>
            </a:r>
          </a:p>
        </p:txBody>
      </p:sp>
      <p:pic>
        <p:nvPicPr>
          <p:cNvPr id="2" name="Online Media 1" descr="Mod6slide19.mp3">
            <a:hlinkClick r:id="" action="ppaction://media"/>
            <a:extLst>
              <a:ext uri="{FF2B5EF4-FFF2-40B4-BE49-F238E27FC236}">
                <a16:creationId xmlns:a16="http://schemas.microsoft.com/office/drawing/2014/main" id="{269A8792-99A6-7D42-8071-C7094075C87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402080" y="29337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9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9">
            <a:extLst>
              <a:ext uri="{FF2B5EF4-FFF2-40B4-BE49-F238E27FC236}">
                <a16:creationId xmlns:a16="http://schemas.microsoft.com/office/drawing/2014/main" id="{44D350C9-1787-E649-93CC-29346D142944}"/>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02E4330F-B298-BF4B-BCC4-EDD2904C00B1}" type="slidenum">
              <a:rPr lang="en-AU" altLang="en-US" sz="1400" b="0"/>
              <a:pPr/>
              <a:t>2</a:t>
            </a:fld>
            <a:endParaRPr lang="en-AU" altLang="en-US" sz="1400" b="0"/>
          </a:p>
        </p:txBody>
      </p:sp>
      <p:sp>
        <p:nvSpPr>
          <p:cNvPr id="4099" name="Rectangle 2">
            <a:extLst>
              <a:ext uri="{FF2B5EF4-FFF2-40B4-BE49-F238E27FC236}">
                <a16:creationId xmlns:a16="http://schemas.microsoft.com/office/drawing/2014/main" id="{C1BD95F1-9789-2644-A32D-5B11E47FFA9B}"/>
              </a:ext>
            </a:extLst>
          </p:cNvPr>
          <p:cNvSpPr>
            <a:spLocks noGrp="1" noChangeArrowheads="1"/>
          </p:cNvSpPr>
          <p:nvPr>
            <p:ph type="title" idx="4294967295"/>
          </p:nvPr>
        </p:nvSpPr>
        <p:spPr>
          <a:noFill/>
        </p:spPr>
        <p:txBody>
          <a:bodyPr/>
          <a:lstStyle/>
          <a:p>
            <a:pPr eaLnBrk="1" hangingPunct="1"/>
            <a:r>
              <a:rPr lang="en-US" altLang="en-US" dirty="0"/>
              <a:t>Page Objectives</a:t>
            </a:r>
          </a:p>
        </p:txBody>
      </p:sp>
      <p:pic>
        <p:nvPicPr>
          <p:cNvPr id="2" name="Online Media 1" descr="Mod6slide2.mp3">
            <a:hlinkClick r:id="" action="ppaction://media"/>
            <a:extLst>
              <a:ext uri="{FF2B5EF4-FFF2-40B4-BE49-F238E27FC236}">
                <a16:creationId xmlns:a16="http://schemas.microsoft.com/office/drawing/2014/main" id="{1A9E7C93-7708-3245-9A82-B54EEAD3E4F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295400" y="30226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3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9">
            <a:extLst>
              <a:ext uri="{FF2B5EF4-FFF2-40B4-BE49-F238E27FC236}">
                <a16:creationId xmlns:a16="http://schemas.microsoft.com/office/drawing/2014/main" id="{34088C41-61B7-3A47-A66D-094FE3361324}"/>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EFA6C076-B083-D54A-AD32-ECC2402C256E}" type="slidenum">
              <a:rPr lang="en-AU" altLang="en-US" sz="1400" b="0"/>
              <a:pPr/>
              <a:t>20</a:t>
            </a:fld>
            <a:endParaRPr lang="en-AU" altLang="en-US" sz="1400" b="0"/>
          </a:p>
        </p:txBody>
      </p:sp>
      <p:sp>
        <p:nvSpPr>
          <p:cNvPr id="22531" name="Rectangle 2">
            <a:extLst>
              <a:ext uri="{FF2B5EF4-FFF2-40B4-BE49-F238E27FC236}">
                <a16:creationId xmlns:a16="http://schemas.microsoft.com/office/drawing/2014/main" id="{1CC4DE6E-478B-E449-A1FB-C52818C2CDF8}"/>
              </a:ext>
            </a:extLst>
          </p:cNvPr>
          <p:cNvSpPr>
            <a:spLocks noGrp="1" noChangeArrowheads="1"/>
          </p:cNvSpPr>
          <p:nvPr>
            <p:ph type="title" idx="4294967295"/>
          </p:nvPr>
        </p:nvSpPr>
        <p:spPr>
          <a:noFill/>
        </p:spPr>
        <p:txBody>
          <a:bodyPr/>
          <a:lstStyle/>
          <a:p>
            <a:pPr eaLnBrk="1" hangingPunct="1"/>
            <a:r>
              <a:rPr lang="en-US" altLang="en-US"/>
              <a:t>Logic Text Helper – Syntax Checking</a:t>
            </a:r>
          </a:p>
        </p:txBody>
      </p:sp>
      <p:pic>
        <p:nvPicPr>
          <p:cNvPr id="22532" name="Picture 5">
            <a:extLst>
              <a:ext uri="{FF2B5EF4-FFF2-40B4-BE49-F238E27FC236}">
                <a16:creationId xmlns:a16="http://schemas.microsoft.com/office/drawing/2014/main" id="{F4AEC908-D488-9947-8607-847E048C481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0" y="685800"/>
            <a:ext cx="7943850" cy="54483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22533" name="Rectangle 4">
            <a:extLst>
              <a:ext uri="{FF2B5EF4-FFF2-40B4-BE49-F238E27FC236}">
                <a16:creationId xmlns:a16="http://schemas.microsoft.com/office/drawing/2014/main" id="{78DF0144-4C48-9F45-B09C-23C61DB74F0D}"/>
              </a:ext>
            </a:extLst>
          </p:cNvPr>
          <p:cNvSpPr>
            <a:spLocks noChangeArrowheads="1"/>
          </p:cNvSpPr>
          <p:nvPr/>
        </p:nvSpPr>
        <p:spPr bwMode="auto">
          <a:xfrm>
            <a:off x="7924800" y="990600"/>
            <a:ext cx="381000" cy="457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22534" name="Rectangle 3">
            <a:extLst>
              <a:ext uri="{FF2B5EF4-FFF2-40B4-BE49-F238E27FC236}">
                <a16:creationId xmlns:a16="http://schemas.microsoft.com/office/drawing/2014/main" id="{B6295E3F-12D9-C14C-A095-00CA0637AC6C}"/>
              </a:ext>
            </a:extLst>
          </p:cNvPr>
          <p:cNvSpPr>
            <a:spLocks noChangeArrowheads="1"/>
          </p:cNvSpPr>
          <p:nvPr/>
        </p:nvSpPr>
        <p:spPr bwMode="auto">
          <a:xfrm>
            <a:off x="5257800" y="2057400"/>
            <a:ext cx="28194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spcBef>
                <a:spcPct val="50000"/>
              </a:spcBef>
            </a:pPr>
            <a:r>
              <a:rPr lang="en-US" altLang="en-US" sz="1800">
                <a:solidFill>
                  <a:srgbClr val="3366FF"/>
                </a:solidFill>
              </a:rPr>
              <a:t>Syntax Checker</a:t>
            </a:r>
          </a:p>
        </p:txBody>
      </p:sp>
      <p:cxnSp>
        <p:nvCxnSpPr>
          <p:cNvPr id="22535" name="AutoShape 20">
            <a:extLst>
              <a:ext uri="{FF2B5EF4-FFF2-40B4-BE49-F238E27FC236}">
                <a16:creationId xmlns:a16="http://schemas.microsoft.com/office/drawing/2014/main" id="{C2D5AB50-2F11-1C4E-87F3-BBC417456C36}"/>
              </a:ext>
            </a:extLst>
          </p:cNvPr>
          <p:cNvCxnSpPr>
            <a:cxnSpLocks noChangeShapeType="1"/>
            <a:stCxn id="22534" idx="0"/>
            <a:endCxn id="22533" idx="1"/>
          </p:cNvCxnSpPr>
          <p:nvPr/>
        </p:nvCxnSpPr>
        <p:spPr bwMode="auto">
          <a:xfrm rot="-5400000">
            <a:off x="6869907" y="1016793"/>
            <a:ext cx="838200" cy="1243013"/>
          </a:xfrm>
          <a:prstGeom prst="bentConnector2">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pic>
        <p:nvPicPr>
          <p:cNvPr id="2" name="Online Media 1" descr="Mod6slide20.mp3">
            <a:hlinkClick r:id="" action="ppaction://media"/>
            <a:extLst>
              <a:ext uri="{FF2B5EF4-FFF2-40B4-BE49-F238E27FC236}">
                <a16:creationId xmlns:a16="http://schemas.microsoft.com/office/drawing/2014/main" id="{213E922B-9006-F448-9F34-7CCB506E66E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2057400" y="31242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8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9">
            <a:extLst>
              <a:ext uri="{FF2B5EF4-FFF2-40B4-BE49-F238E27FC236}">
                <a16:creationId xmlns:a16="http://schemas.microsoft.com/office/drawing/2014/main" id="{73422824-6E99-414B-B2FD-B1778C3A25CD}"/>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FEB73083-B808-A742-8914-46589216CB56}" type="slidenum">
              <a:rPr lang="en-AU" altLang="en-US" sz="1400" b="0"/>
              <a:pPr/>
              <a:t>21</a:t>
            </a:fld>
            <a:endParaRPr lang="en-AU" altLang="en-US" sz="1400" b="0"/>
          </a:p>
        </p:txBody>
      </p:sp>
      <p:pic>
        <p:nvPicPr>
          <p:cNvPr id="23555" name="Picture 7">
            <a:extLst>
              <a:ext uri="{FF2B5EF4-FFF2-40B4-BE49-F238E27FC236}">
                <a16:creationId xmlns:a16="http://schemas.microsoft.com/office/drawing/2014/main" id="{9033F266-46BE-A740-BF19-23F75E8E0CE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9575" y="685800"/>
            <a:ext cx="5838825" cy="3886200"/>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23556" name="Rectangle 2">
            <a:extLst>
              <a:ext uri="{FF2B5EF4-FFF2-40B4-BE49-F238E27FC236}">
                <a16:creationId xmlns:a16="http://schemas.microsoft.com/office/drawing/2014/main" id="{45F1E55A-1428-D444-A714-FEC58F9000D1}"/>
              </a:ext>
            </a:extLst>
          </p:cNvPr>
          <p:cNvSpPr>
            <a:spLocks noGrp="1" noChangeArrowheads="1"/>
          </p:cNvSpPr>
          <p:nvPr>
            <p:ph type="title" idx="4294967295"/>
          </p:nvPr>
        </p:nvSpPr>
        <p:spPr>
          <a:noFill/>
        </p:spPr>
        <p:txBody>
          <a:bodyPr/>
          <a:lstStyle/>
          <a:p>
            <a:pPr eaLnBrk="1" hangingPunct="1"/>
            <a:r>
              <a:rPr lang="en-US" altLang="en-US"/>
              <a:t>Logic Text Helper – Syntax Errors</a:t>
            </a:r>
          </a:p>
        </p:txBody>
      </p:sp>
      <p:sp>
        <p:nvSpPr>
          <p:cNvPr id="23557" name="Rectangle 3">
            <a:extLst>
              <a:ext uri="{FF2B5EF4-FFF2-40B4-BE49-F238E27FC236}">
                <a16:creationId xmlns:a16="http://schemas.microsoft.com/office/drawing/2014/main" id="{06C03841-4AB5-6F49-9CA9-A33DBCD82563}"/>
              </a:ext>
            </a:extLst>
          </p:cNvPr>
          <p:cNvSpPr>
            <a:spLocks noChangeArrowheads="1"/>
          </p:cNvSpPr>
          <p:nvPr/>
        </p:nvSpPr>
        <p:spPr bwMode="auto">
          <a:xfrm>
            <a:off x="3076575" y="1524000"/>
            <a:ext cx="3048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spcBef>
                <a:spcPct val="50000"/>
              </a:spcBef>
            </a:pPr>
            <a:r>
              <a:rPr lang="en-US" altLang="en-US" sz="1800" b="0">
                <a:solidFill>
                  <a:srgbClr val="3366FF"/>
                </a:solidFill>
              </a:rPr>
              <a:t>Logic is missing a second ) here</a:t>
            </a:r>
          </a:p>
        </p:txBody>
      </p:sp>
      <p:cxnSp>
        <p:nvCxnSpPr>
          <p:cNvPr id="23558" name="AutoShape 20">
            <a:extLst>
              <a:ext uri="{FF2B5EF4-FFF2-40B4-BE49-F238E27FC236}">
                <a16:creationId xmlns:a16="http://schemas.microsoft.com/office/drawing/2014/main" id="{BA89280C-06A7-794A-BCF6-F7A5E82D4851}"/>
              </a:ext>
            </a:extLst>
          </p:cNvPr>
          <p:cNvCxnSpPr>
            <a:cxnSpLocks noChangeShapeType="1"/>
            <a:stCxn id="23557" idx="0"/>
            <a:endCxn id="1690632" idx="2"/>
          </p:cNvCxnSpPr>
          <p:nvPr/>
        </p:nvCxnSpPr>
        <p:spPr bwMode="auto">
          <a:xfrm rot="5400000" flipH="1">
            <a:off x="3895725" y="819150"/>
            <a:ext cx="381000" cy="1028700"/>
          </a:xfrm>
          <a:prstGeom prst="bentConnector3">
            <a:avLst>
              <a:gd name="adj1" fmla="val 50000"/>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sp>
        <p:nvSpPr>
          <p:cNvPr id="1690632" name="Rectangle 8">
            <a:extLst>
              <a:ext uri="{FF2B5EF4-FFF2-40B4-BE49-F238E27FC236}">
                <a16:creationId xmlns:a16="http://schemas.microsoft.com/office/drawing/2014/main" id="{1F3DFC35-901A-2C43-93FF-36F9C5700028}"/>
              </a:ext>
            </a:extLst>
          </p:cNvPr>
          <p:cNvSpPr>
            <a:spLocks noChangeArrowheads="1"/>
          </p:cNvSpPr>
          <p:nvPr/>
        </p:nvSpPr>
        <p:spPr bwMode="auto">
          <a:xfrm>
            <a:off x="3457575" y="838200"/>
            <a:ext cx="228600" cy="3048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nchor="ctr"/>
          <a:lstStyle/>
          <a:p>
            <a:pPr>
              <a:defRPr/>
            </a:pPr>
            <a:endParaRPr lang="en-US">
              <a:latin typeface="Arial" charset="0"/>
            </a:endParaRPr>
          </a:p>
        </p:txBody>
      </p:sp>
      <p:pic>
        <p:nvPicPr>
          <p:cNvPr id="2" name="Online Media 1" descr="Mod6slide21.mp3">
            <a:hlinkClick r:id="" action="ppaction://media"/>
            <a:extLst>
              <a:ext uri="{FF2B5EF4-FFF2-40B4-BE49-F238E27FC236}">
                <a16:creationId xmlns:a16="http://schemas.microsoft.com/office/drawing/2014/main" id="{9EEB776C-DE63-4E4A-8299-B5F9FA31AF1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15352" y="32004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7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9">
            <a:extLst>
              <a:ext uri="{FF2B5EF4-FFF2-40B4-BE49-F238E27FC236}">
                <a16:creationId xmlns:a16="http://schemas.microsoft.com/office/drawing/2014/main" id="{FAB58DF3-C10D-FB47-99FE-6A565E573D8F}"/>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98D8E91D-3C11-9C45-8872-FE7CC9636652}" type="slidenum">
              <a:rPr lang="en-AU" altLang="en-US" sz="1400" b="0"/>
              <a:pPr/>
              <a:t>3</a:t>
            </a:fld>
            <a:endParaRPr lang="en-AU" altLang="en-US" sz="1400" b="0"/>
          </a:p>
        </p:txBody>
      </p:sp>
      <p:cxnSp>
        <p:nvCxnSpPr>
          <p:cNvPr id="5123" name="AutoShape 11">
            <a:extLst>
              <a:ext uri="{FF2B5EF4-FFF2-40B4-BE49-F238E27FC236}">
                <a16:creationId xmlns:a16="http://schemas.microsoft.com/office/drawing/2014/main" id="{3DBC1B49-EAC1-F54B-9C1B-C8153F4C2AE3}"/>
              </a:ext>
            </a:extLst>
          </p:cNvPr>
          <p:cNvCxnSpPr>
            <a:cxnSpLocks noChangeShapeType="1"/>
          </p:cNvCxnSpPr>
          <p:nvPr/>
        </p:nvCxnSpPr>
        <p:spPr bwMode="auto">
          <a:xfrm>
            <a:off x="7086600" y="1447800"/>
            <a:ext cx="0" cy="609600"/>
          </a:xfrm>
          <a:prstGeom prst="straightConnector1">
            <a:avLst/>
          </a:prstGeom>
          <a:noFill/>
          <a:ln w="28575">
            <a:solidFill>
              <a:srgbClr val="3366FF"/>
            </a:solidFill>
            <a:round/>
            <a:headEnd/>
            <a:tailEnd type="triangle" w="lg" len="lg"/>
          </a:ln>
          <a:extLst>
            <a:ext uri="{909E8E84-426E-40DD-AFC4-6F175D3DCCD1}">
              <a14:hiddenFill xmlns:a14="http://schemas.microsoft.com/office/drawing/2010/main">
                <a:noFill/>
              </a14:hiddenFill>
            </a:ext>
          </a:extLst>
        </p:spPr>
      </p:cxnSp>
      <p:sp>
        <p:nvSpPr>
          <p:cNvPr id="5124" name="Rectangle 2">
            <a:extLst>
              <a:ext uri="{FF2B5EF4-FFF2-40B4-BE49-F238E27FC236}">
                <a16:creationId xmlns:a16="http://schemas.microsoft.com/office/drawing/2014/main" id="{A7F236DD-50C9-E241-80AE-AE4BF6C7C05F}"/>
              </a:ext>
            </a:extLst>
          </p:cNvPr>
          <p:cNvSpPr>
            <a:spLocks noGrp="1" noChangeArrowheads="1"/>
          </p:cNvSpPr>
          <p:nvPr>
            <p:ph type="title" idx="4294967295"/>
          </p:nvPr>
        </p:nvSpPr>
        <p:spPr>
          <a:noFill/>
        </p:spPr>
        <p:txBody>
          <a:bodyPr/>
          <a:lstStyle/>
          <a:p>
            <a:pPr eaLnBrk="1" hangingPunct="1"/>
            <a:r>
              <a:rPr lang="en-US" altLang="en-US"/>
              <a:t>Record Filtering</a:t>
            </a:r>
          </a:p>
        </p:txBody>
      </p:sp>
      <p:sp>
        <p:nvSpPr>
          <p:cNvPr id="5125" name="Rectangle 5">
            <a:extLst>
              <a:ext uri="{FF2B5EF4-FFF2-40B4-BE49-F238E27FC236}">
                <a16:creationId xmlns:a16="http://schemas.microsoft.com/office/drawing/2014/main" id="{F6AC26AA-6581-394A-92F4-9C71190397E2}"/>
              </a:ext>
            </a:extLst>
          </p:cNvPr>
          <p:cNvSpPr>
            <a:spLocks noChangeArrowheads="1"/>
          </p:cNvSpPr>
          <p:nvPr/>
        </p:nvSpPr>
        <p:spPr bwMode="auto">
          <a:xfrm>
            <a:off x="457200" y="762000"/>
            <a:ext cx="57150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lIns="0" rIns="0">
            <a:spAutoFit/>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spcBef>
                <a:spcPct val="50000"/>
              </a:spcBef>
            </a:pPr>
            <a:r>
              <a:rPr lang="en-US" altLang="en-US" sz="1800" b="0">
                <a:solidFill>
                  <a:srgbClr val="3366FF"/>
                </a:solidFill>
              </a:rPr>
              <a:t>Record filters use conditional processing to either include or exclude records, based upon specific criteria.</a:t>
            </a:r>
            <a:r>
              <a:rPr lang="en-US" altLang="en-US" sz="1800">
                <a:solidFill>
                  <a:schemeClr val="tx1"/>
                </a:solidFill>
              </a:rPr>
              <a:t> </a:t>
            </a:r>
          </a:p>
        </p:txBody>
      </p:sp>
      <p:sp>
        <p:nvSpPr>
          <p:cNvPr id="5126" name="Text Box 6">
            <a:extLst>
              <a:ext uri="{FF2B5EF4-FFF2-40B4-BE49-F238E27FC236}">
                <a16:creationId xmlns:a16="http://schemas.microsoft.com/office/drawing/2014/main" id="{C7FFD901-8ACC-D240-BBB4-E72D0E2F941E}"/>
              </a:ext>
            </a:extLst>
          </p:cNvPr>
          <p:cNvSpPr txBox="1">
            <a:spLocks noChangeArrowheads="1"/>
          </p:cNvSpPr>
          <p:nvPr/>
        </p:nvSpPr>
        <p:spPr bwMode="auto">
          <a:xfrm>
            <a:off x="381000" y="1524000"/>
            <a:ext cx="32766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spcBef>
                <a:spcPct val="50000"/>
              </a:spcBef>
            </a:pPr>
            <a:r>
              <a:rPr lang="en-US" altLang="en-US" sz="1800">
                <a:solidFill>
                  <a:srgbClr val="3366FF"/>
                </a:solidFill>
              </a:rPr>
              <a:t>Extract Record Filters:</a:t>
            </a:r>
            <a:r>
              <a:rPr lang="en-US" altLang="en-US" sz="1800" b="0">
                <a:solidFill>
                  <a:srgbClr val="3366FF"/>
                </a:solidFill>
              </a:rPr>
              <a:t> </a:t>
            </a:r>
          </a:p>
        </p:txBody>
      </p:sp>
      <p:sp>
        <p:nvSpPr>
          <p:cNvPr id="5127" name="Text Box 7">
            <a:extLst>
              <a:ext uri="{FF2B5EF4-FFF2-40B4-BE49-F238E27FC236}">
                <a16:creationId xmlns:a16="http://schemas.microsoft.com/office/drawing/2014/main" id="{41576F2A-D41A-A346-A27E-400BDE09D2BB}"/>
              </a:ext>
            </a:extLst>
          </p:cNvPr>
          <p:cNvSpPr txBox="1">
            <a:spLocks noChangeArrowheads="1"/>
          </p:cNvSpPr>
          <p:nvPr/>
        </p:nvSpPr>
        <p:spPr bwMode="auto">
          <a:xfrm>
            <a:off x="838200" y="2057400"/>
            <a:ext cx="4572000" cy="175101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168275" indent="-168275" eaLnBrk="0" hangingPunct="0">
              <a:tabLst>
                <a:tab pos="228600" algn="l"/>
                <a:tab pos="457200" algn="l"/>
              </a:tabLst>
              <a:defRPr sz="2200" b="1">
                <a:solidFill>
                  <a:schemeClr val="hlink"/>
                </a:solidFill>
                <a:latin typeface="Arial" panose="020B0604020202020204" pitchFamily="34" charset="0"/>
              </a:defRPr>
            </a:lvl1pPr>
            <a:lvl2pPr marL="742950" indent="-285750" eaLnBrk="0" hangingPunct="0">
              <a:tabLst>
                <a:tab pos="228600" algn="l"/>
                <a:tab pos="457200" algn="l"/>
              </a:tabLst>
              <a:defRPr sz="2200" b="1">
                <a:solidFill>
                  <a:schemeClr val="hlink"/>
                </a:solidFill>
                <a:latin typeface="Arial" panose="020B0604020202020204" pitchFamily="34" charset="0"/>
              </a:defRPr>
            </a:lvl2pPr>
            <a:lvl3pPr marL="1143000" indent="-228600" eaLnBrk="0" hangingPunct="0">
              <a:tabLst>
                <a:tab pos="228600" algn="l"/>
                <a:tab pos="457200" algn="l"/>
              </a:tabLst>
              <a:defRPr sz="2200" b="1">
                <a:solidFill>
                  <a:schemeClr val="hlink"/>
                </a:solidFill>
                <a:latin typeface="Arial" panose="020B0604020202020204" pitchFamily="34" charset="0"/>
              </a:defRPr>
            </a:lvl3pPr>
            <a:lvl4pPr marL="1600200" indent="-228600" eaLnBrk="0" hangingPunct="0">
              <a:tabLst>
                <a:tab pos="228600" algn="l"/>
                <a:tab pos="457200" algn="l"/>
              </a:tabLst>
              <a:defRPr sz="2200" b="1">
                <a:solidFill>
                  <a:schemeClr val="hlink"/>
                </a:solidFill>
                <a:latin typeface="Arial" panose="020B0604020202020204" pitchFamily="34" charset="0"/>
              </a:defRPr>
            </a:lvl4pPr>
            <a:lvl5pPr marL="2057400" indent="-228600" eaLnBrk="0" hangingPunct="0">
              <a:tabLst>
                <a:tab pos="228600" algn="l"/>
                <a:tab pos="457200" algn="l"/>
              </a:tabLst>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tabLst>
                <a:tab pos="228600" algn="l"/>
                <a:tab pos="457200" algn="l"/>
              </a:tabLs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tabLst>
                <a:tab pos="228600" algn="l"/>
                <a:tab pos="457200" algn="l"/>
              </a:tabLs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tabLst>
                <a:tab pos="228600" algn="l"/>
                <a:tab pos="457200" algn="l"/>
              </a:tabLs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tabLst>
                <a:tab pos="228600" algn="l"/>
                <a:tab pos="457200" algn="l"/>
              </a:tabLst>
              <a:defRPr sz="2200" b="1">
                <a:solidFill>
                  <a:schemeClr val="hlink"/>
                </a:solidFill>
                <a:latin typeface="Arial" panose="020B0604020202020204" pitchFamily="34" charset="0"/>
              </a:defRPr>
            </a:lvl9pPr>
          </a:lstStyle>
          <a:p>
            <a:pPr eaLnBrk="1" hangingPunct="1">
              <a:lnSpc>
                <a:spcPct val="100000"/>
              </a:lnSpc>
              <a:spcBef>
                <a:spcPct val="50000"/>
              </a:spcBef>
              <a:buFont typeface="Wingdings" pitchFamily="2" charset="2"/>
              <a:buChar char="§"/>
            </a:pPr>
            <a:r>
              <a:rPr lang="en-US" altLang="en-US" sz="1800" b="0">
                <a:solidFill>
                  <a:schemeClr val="tx1"/>
                </a:solidFill>
              </a:rPr>
              <a:t>Select source records to process.</a:t>
            </a:r>
          </a:p>
          <a:p>
            <a:pPr eaLnBrk="1" hangingPunct="1">
              <a:lnSpc>
                <a:spcPct val="100000"/>
              </a:lnSpc>
              <a:spcBef>
                <a:spcPct val="50000"/>
              </a:spcBef>
              <a:buFont typeface="Wingdings" pitchFamily="2" charset="2"/>
              <a:buChar char="§"/>
            </a:pPr>
            <a:r>
              <a:rPr lang="en-US" altLang="en-US" sz="1800" b="0">
                <a:solidFill>
                  <a:schemeClr val="tx1"/>
                </a:solidFill>
              </a:rPr>
              <a:t>Are performed first, before any other criteria.</a:t>
            </a:r>
          </a:p>
          <a:p>
            <a:pPr eaLnBrk="1" hangingPunct="1">
              <a:lnSpc>
                <a:spcPct val="100000"/>
              </a:lnSpc>
              <a:spcBef>
                <a:spcPct val="50000"/>
              </a:spcBef>
              <a:buFont typeface="Wingdings" pitchFamily="2" charset="2"/>
              <a:buChar char="§"/>
            </a:pPr>
            <a:r>
              <a:rPr lang="en-US" altLang="en-US" sz="1800" b="0">
                <a:solidFill>
                  <a:schemeClr val="tx1"/>
                </a:solidFill>
              </a:rPr>
              <a:t>If omitted, all records will be selected as input.</a:t>
            </a:r>
          </a:p>
        </p:txBody>
      </p:sp>
      <p:sp>
        <p:nvSpPr>
          <p:cNvPr id="5128" name="Text Box 8">
            <a:extLst>
              <a:ext uri="{FF2B5EF4-FFF2-40B4-BE49-F238E27FC236}">
                <a16:creationId xmlns:a16="http://schemas.microsoft.com/office/drawing/2014/main" id="{B547F618-74DA-DC4F-97D4-8E1264C417AE}"/>
              </a:ext>
            </a:extLst>
          </p:cNvPr>
          <p:cNvSpPr txBox="1">
            <a:spLocks noChangeArrowheads="1"/>
          </p:cNvSpPr>
          <p:nvPr/>
        </p:nvSpPr>
        <p:spPr bwMode="auto">
          <a:xfrm>
            <a:off x="381000" y="3875088"/>
            <a:ext cx="48768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spcBef>
                <a:spcPct val="50000"/>
              </a:spcBef>
            </a:pPr>
            <a:r>
              <a:rPr lang="en-US" altLang="en-US" sz="1800">
                <a:solidFill>
                  <a:srgbClr val="3366FF"/>
                </a:solidFill>
              </a:rPr>
              <a:t>Format Phase Record Filters:</a:t>
            </a:r>
            <a:r>
              <a:rPr lang="en-US" altLang="en-US" sz="1800" b="0">
                <a:solidFill>
                  <a:srgbClr val="3366FF"/>
                </a:solidFill>
              </a:rPr>
              <a:t> </a:t>
            </a:r>
          </a:p>
        </p:txBody>
      </p:sp>
      <p:sp>
        <p:nvSpPr>
          <p:cNvPr id="5129" name="Text Box 9">
            <a:extLst>
              <a:ext uri="{FF2B5EF4-FFF2-40B4-BE49-F238E27FC236}">
                <a16:creationId xmlns:a16="http://schemas.microsoft.com/office/drawing/2014/main" id="{2939EBDB-9B71-4441-A5A7-278F8E814CD2}"/>
              </a:ext>
            </a:extLst>
          </p:cNvPr>
          <p:cNvSpPr txBox="1">
            <a:spLocks noChangeArrowheads="1"/>
          </p:cNvSpPr>
          <p:nvPr/>
        </p:nvSpPr>
        <p:spPr bwMode="auto">
          <a:xfrm>
            <a:off x="836613" y="4305300"/>
            <a:ext cx="4573587" cy="175101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168275" indent="-168275" eaLnBrk="0" hangingPunct="0">
              <a:tabLst>
                <a:tab pos="228600" algn="l"/>
              </a:tabLst>
              <a:defRPr sz="2200" b="1">
                <a:solidFill>
                  <a:schemeClr val="hlink"/>
                </a:solidFill>
                <a:latin typeface="Arial" panose="020B0604020202020204" pitchFamily="34" charset="0"/>
              </a:defRPr>
            </a:lvl1pPr>
            <a:lvl2pPr marL="742950" indent="-285750" eaLnBrk="0" hangingPunct="0">
              <a:tabLst>
                <a:tab pos="228600" algn="l"/>
              </a:tabLst>
              <a:defRPr sz="2200" b="1">
                <a:solidFill>
                  <a:schemeClr val="hlink"/>
                </a:solidFill>
                <a:latin typeface="Arial" panose="020B0604020202020204" pitchFamily="34" charset="0"/>
              </a:defRPr>
            </a:lvl2pPr>
            <a:lvl3pPr marL="1143000" indent="-228600" eaLnBrk="0" hangingPunct="0">
              <a:tabLst>
                <a:tab pos="228600" algn="l"/>
              </a:tabLst>
              <a:defRPr sz="2200" b="1">
                <a:solidFill>
                  <a:schemeClr val="hlink"/>
                </a:solidFill>
                <a:latin typeface="Arial" panose="020B0604020202020204" pitchFamily="34" charset="0"/>
              </a:defRPr>
            </a:lvl3pPr>
            <a:lvl4pPr marL="1600200" indent="-228600" eaLnBrk="0" hangingPunct="0">
              <a:tabLst>
                <a:tab pos="228600" algn="l"/>
              </a:tabLst>
              <a:defRPr sz="2200" b="1">
                <a:solidFill>
                  <a:schemeClr val="hlink"/>
                </a:solidFill>
                <a:latin typeface="Arial" panose="020B0604020202020204" pitchFamily="34" charset="0"/>
              </a:defRPr>
            </a:lvl4pPr>
            <a:lvl5pPr marL="2057400" indent="-228600" eaLnBrk="0" hangingPunct="0">
              <a:tabLst>
                <a:tab pos="228600" algn="l"/>
              </a:tabLst>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tabLst>
                <a:tab pos="228600" algn="l"/>
              </a:tabLs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tabLst>
                <a:tab pos="228600" algn="l"/>
              </a:tabLs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tabLst>
                <a:tab pos="228600" algn="l"/>
              </a:tabLs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tabLst>
                <a:tab pos="228600" algn="l"/>
              </a:tabLst>
              <a:defRPr sz="2200" b="1">
                <a:solidFill>
                  <a:schemeClr val="hlink"/>
                </a:solidFill>
                <a:latin typeface="Arial" panose="020B0604020202020204" pitchFamily="34" charset="0"/>
              </a:defRPr>
            </a:lvl9pPr>
          </a:lstStyle>
          <a:p>
            <a:pPr eaLnBrk="1" hangingPunct="1">
              <a:lnSpc>
                <a:spcPct val="100000"/>
              </a:lnSpc>
              <a:spcBef>
                <a:spcPct val="50000"/>
              </a:spcBef>
              <a:buFont typeface="Wingdings" pitchFamily="2" charset="2"/>
              <a:buChar char="§"/>
            </a:pPr>
            <a:r>
              <a:rPr lang="en-US" altLang="en-US" sz="1800" b="0">
                <a:solidFill>
                  <a:schemeClr val="tx1"/>
                </a:solidFill>
              </a:rPr>
              <a:t>Select records to be written to output.</a:t>
            </a:r>
          </a:p>
          <a:p>
            <a:pPr eaLnBrk="1" hangingPunct="1">
              <a:lnSpc>
                <a:spcPct val="100000"/>
              </a:lnSpc>
              <a:spcBef>
                <a:spcPct val="50000"/>
              </a:spcBef>
              <a:buFont typeface="Wingdings" pitchFamily="2" charset="2"/>
              <a:buChar char="§"/>
            </a:pPr>
            <a:r>
              <a:rPr lang="en-US" altLang="en-US" sz="1800" b="0">
                <a:solidFill>
                  <a:schemeClr val="tx1"/>
                </a:solidFill>
              </a:rPr>
              <a:t>Are performed last, after all criteria, before the write is performed.</a:t>
            </a:r>
          </a:p>
          <a:p>
            <a:pPr eaLnBrk="1" hangingPunct="1">
              <a:lnSpc>
                <a:spcPct val="100000"/>
              </a:lnSpc>
              <a:spcBef>
                <a:spcPct val="50000"/>
              </a:spcBef>
              <a:buFont typeface="Wingdings" pitchFamily="2" charset="2"/>
              <a:buChar char="§"/>
            </a:pPr>
            <a:r>
              <a:rPr lang="en-US" altLang="en-US" sz="1800" b="0">
                <a:solidFill>
                  <a:schemeClr val="tx1"/>
                </a:solidFill>
              </a:rPr>
              <a:t>If omitted, all records will be written to output.</a:t>
            </a:r>
          </a:p>
        </p:txBody>
      </p:sp>
      <p:sp>
        <p:nvSpPr>
          <p:cNvPr id="5130" name="AutoShape 3">
            <a:extLst>
              <a:ext uri="{FF2B5EF4-FFF2-40B4-BE49-F238E27FC236}">
                <a16:creationId xmlns:a16="http://schemas.microsoft.com/office/drawing/2014/main" id="{D6D42949-29BF-BC4A-9003-43B096811C9C}"/>
              </a:ext>
            </a:extLst>
          </p:cNvPr>
          <p:cNvSpPr>
            <a:spLocks noChangeArrowheads="1"/>
          </p:cNvSpPr>
          <p:nvPr/>
        </p:nvSpPr>
        <p:spPr bwMode="auto">
          <a:xfrm>
            <a:off x="6553200" y="609600"/>
            <a:ext cx="1066800" cy="990600"/>
          </a:xfrm>
          <a:prstGeom prst="flowChartMagneticDisk">
            <a:avLst/>
          </a:prstGeom>
          <a:solidFill>
            <a:srgbClr val="FFFF00"/>
          </a:solidFill>
          <a:ln w="9525">
            <a:solidFill>
              <a:schemeClr val="tx1"/>
            </a:solidFill>
            <a:round/>
            <a:headEnd/>
            <a:tailEnd/>
          </a:ln>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a:solidFill>
                  <a:srgbClr val="3366FF"/>
                </a:solidFill>
              </a:rPr>
              <a:t>Original</a:t>
            </a:r>
          </a:p>
          <a:p>
            <a:pPr algn="ctr" eaLnBrk="1" hangingPunct="1">
              <a:lnSpc>
                <a:spcPct val="100000"/>
              </a:lnSpc>
              <a:buClr>
                <a:schemeClr val="accent2"/>
              </a:buClr>
              <a:buFont typeface="Wingdings" pitchFamily="2" charset="2"/>
              <a:buNone/>
            </a:pPr>
            <a:r>
              <a:rPr lang="en-US" altLang="en-US" sz="1800">
                <a:solidFill>
                  <a:srgbClr val="3366FF"/>
                </a:solidFill>
              </a:rPr>
              <a:t>Input</a:t>
            </a:r>
          </a:p>
        </p:txBody>
      </p:sp>
      <p:sp>
        <p:nvSpPr>
          <p:cNvPr id="5131" name="AutoShape 9">
            <a:extLst>
              <a:ext uri="{FF2B5EF4-FFF2-40B4-BE49-F238E27FC236}">
                <a16:creationId xmlns:a16="http://schemas.microsoft.com/office/drawing/2014/main" id="{D65D1DCD-E122-4443-842F-7DA6000EB013}"/>
              </a:ext>
            </a:extLst>
          </p:cNvPr>
          <p:cNvSpPr>
            <a:spLocks noChangeArrowheads="1"/>
          </p:cNvSpPr>
          <p:nvPr/>
        </p:nvSpPr>
        <p:spPr bwMode="auto">
          <a:xfrm>
            <a:off x="6553200" y="5257800"/>
            <a:ext cx="990600" cy="990600"/>
          </a:xfrm>
          <a:prstGeom prst="flowChartMagneticDisk">
            <a:avLst/>
          </a:prstGeom>
          <a:solidFill>
            <a:srgbClr val="FFFF00"/>
          </a:solidFill>
          <a:ln w="9525">
            <a:solidFill>
              <a:schemeClr val="tx1"/>
            </a:solidFill>
            <a:round/>
            <a:headEnd/>
            <a:tailEnd/>
          </a:ln>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a:solidFill>
                  <a:srgbClr val="3366FF"/>
                </a:solidFill>
              </a:rPr>
              <a:t>Final</a:t>
            </a:r>
          </a:p>
          <a:p>
            <a:pPr algn="ctr" eaLnBrk="1" hangingPunct="1">
              <a:lnSpc>
                <a:spcPct val="100000"/>
              </a:lnSpc>
              <a:buClr>
                <a:schemeClr val="accent2"/>
              </a:buClr>
              <a:buFont typeface="Wingdings" pitchFamily="2" charset="2"/>
              <a:buNone/>
            </a:pPr>
            <a:r>
              <a:rPr lang="en-US" altLang="en-US" sz="1800">
                <a:solidFill>
                  <a:srgbClr val="3366FF"/>
                </a:solidFill>
              </a:rPr>
              <a:t>Output</a:t>
            </a:r>
          </a:p>
        </p:txBody>
      </p:sp>
      <p:cxnSp>
        <p:nvCxnSpPr>
          <p:cNvPr id="5132" name="AutoShape 11">
            <a:extLst>
              <a:ext uri="{FF2B5EF4-FFF2-40B4-BE49-F238E27FC236}">
                <a16:creationId xmlns:a16="http://schemas.microsoft.com/office/drawing/2014/main" id="{11540F47-254B-4A48-A29B-01F0A764B226}"/>
              </a:ext>
            </a:extLst>
          </p:cNvPr>
          <p:cNvCxnSpPr>
            <a:cxnSpLocks noChangeShapeType="1"/>
          </p:cNvCxnSpPr>
          <p:nvPr/>
        </p:nvCxnSpPr>
        <p:spPr bwMode="auto">
          <a:xfrm flipV="1">
            <a:off x="5410200" y="2057400"/>
            <a:ext cx="990600" cy="400050"/>
          </a:xfrm>
          <a:prstGeom prst="straightConnector1">
            <a:avLst/>
          </a:prstGeom>
          <a:noFill/>
          <a:ln w="28575">
            <a:solidFill>
              <a:srgbClr val="3366FF"/>
            </a:solidFill>
            <a:round/>
            <a:headEnd/>
            <a:tailEnd type="triangle" w="lg" len="lg"/>
          </a:ln>
          <a:extLst>
            <a:ext uri="{909E8E84-426E-40DD-AFC4-6F175D3DCCD1}">
              <a14:hiddenFill xmlns:a14="http://schemas.microsoft.com/office/drawing/2010/main">
                <a:noFill/>
              </a14:hiddenFill>
            </a:ext>
          </a:extLst>
        </p:spPr>
      </p:cxnSp>
      <p:cxnSp>
        <p:nvCxnSpPr>
          <p:cNvPr id="5133" name="AutoShape 11">
            <a:extLst>
              <a:ext uri="{FF2B5EF4-FFF2-40B4-BE49-F238E27FC236}">
                <a16:creationId xmlns:a16="http://schemas.microsoft.com/office/drawing/2014/main" id="{B08A1997-D690-A94D-8112-5467A38BBA3E}"/>
              </a:ext>
            </a:extLst>
          </p:cNvPr>
          <p:cNvCxnSpPr>
            <a:cxnSpLocks noChangeShapeType="1"/>
          </p:cNvCxnSpPr>
          <p:nvPr/>
        </p:nvCxnSpPr>
        <p:spPr bwMode="auto">
          <a:xfrm flipV="1">
            <a:off x="5410200" y="4724400"/>
            <a:ext cx="990600" cy="304800"/>
          </a:xfrm>
          <a:prstGeom prst="straightConnector1">
            <a:avLst/>
          </a:prstGeom>
          <a:noFill/>
          <a:ln w="28575">
            <a:solidFill>
              <a:srgbClr val="3366FF"/>
            </a:solidFill>
            <a:round/>
            <a:headEnd/>
            <a:tailEnd type="triangle" w="lg" len="lg"/>
          </a:ln>
          <a:extLst>
            <a:ext uri="{909E8E84-426E-40DD-AFC4-6F175D3DCCD1}">
              <a14:hiddenFill xmlns:a14="http://schemas.microsoft.com/office/drawing/2010/main">
                <a:noFill/>
              </a14:hiddenFill>
            </a:ext>
          </a:extLst>
        </p:spPr>
      </p:cxnSp>
      <p:cxnSp>
        <p:nvCxnSpPr>
          <p:cNvPr id="5134" name="AutoShape 11">
            <a:extLst>
              <a:ext uri="{FF2B5EF4-FFF2-40B4-BE49-F238E27FC236}">
                <a16:creationId xmlns:a16="http://schemas.microsoft.com/office/drawing/2014/main" id="{81665AB4-B7D7-624B-83D1-DEF42217BC7D}"/>
              </a:ext>
            </a:extLst>
          </p:cNvPr>
          <p:cNvCxnSpPr>
            <a:cxnSpLocks noChangeShapeType="1"/>
          </p:cNvCxnSpPr>
          <p:nvPr/>
        </p:nvCxnSpPr>
        <p:spPr bwMode="auto">
          <a:xfrm>
            <a:off x="7086600" y="2438400"/>
            <a:ext cx="0" cy="609600"/>
          </a:xfrm>
          <a:prstGeom prst="straightConnector1">
            <a:avLst/>
          </a:prstGeom>
          <a:noFill/>
          <a:ln w="28575">
            <a:solidFill>
              <a:srgbClr val="3366FF"/>
            </a:solidFill>
            <a:round/>
            <a:headEnd/>
            <a:tailEnd type="triangle" w="lg" len="lg"/>
          </a:ln>
          <a:extLst>
            <a:ext uri="{909E8E84-426E-40DD-AFC4-6F175D3DCCD1}">
              <a14:hiddenFill xmlns:a14="http://schemas.microsoft.com/office/drawing/2010/main">
                <a:noFill/>
              </a14:hiddenFill>
            </a:ext>
          </a:extLst>
        </p:spPr>
      </p:cxnSp>
      <p:cxnSp>
        <p:nvCxnSpPr>
          <p:cNvPr id="5135" name="AutoShape 11">
            <a:extLst>
              <a:ext uri="{FF2B5EF4-FFF2-40B4-BE49-F238E27FC236}">
                <a16:creationId xmlns:a16="http://schemas.microsoft.com/office/drawing/2014/main" id="{B68C3491-D067-564D-8C38-C8E95A82E6DC}"/>
              </a:ext>
            </a:extLst>
          </p:cNvPr>
          <p:cNvCxnSpPr>
            <a:cxnSpLocks noChangeShapeType="1"/>
          </p:cNvCxnSpPr>
          <p:nvPr/>
        </p:nvCxnSpPr>
        <p:spPr bwMode="auto">
          <a:xfrm>
            <a:off x="7062788" y="4724400"/>
            <a:ext cx="0" cy="609600"/>
          </a:xfrm>
          <a:prstGeom prst="straightConnector1">
            <a:avLst/>
          </a:prstGeom>
          <a:noFill/>
          <a:ln w="28575">
            <a:solidFill>
              <a:srgbClr val="3366FF"/>
            </a:solidFill>
            <a:round/>
            <a:headEnd/>
            <a:tailEnd type="triangle" w="lg" len="lg"/>
          </a:ln>
          <a:extLst>
            <a:ext uri="{909E8E84-426E-40DD-AFC4-6F175D3DCCD1}">
              <a14:hiddenFill xmlns:a14="http://schemas.microsoft.com/office/drawing/2010/main">
                <a:noFill/>
              </a14:hiddenFill>
            </a:ext>
          </a:extLst>
        </p:spPr>
      </p:cxnSp>
      <p:sp>
        <p:nvSpPr>
          <p:cNvPr id="5136" name="Rectangle 6">
            <a:extLst>
              <a:ext uri="{FF2B5EF4-FFF2-40B4-BE49-F238E27FC236}">
                <a16:creationId xmlns:a16="http://schemas.microsoft.com/office/drawing/2014/main" id="{1B7FC424-7F73-8842-9A0D-F258424E893E}"/>
              </a:ext>
            </a:extLst>
          </p:cNvPr>
          <p:cNvSpPr>
            <a:spLocks noChangeArrowheads="1"/>
          </p:cNvSpPr>
          <p:nvPr/>
        </p:nvSpPr>
        <p:spPr bwMode="auto">
          <a:xfrm>
            <a:off x="6477000" y="4343400"/>
            <a:ext cx="1171575" cy="606425"/>
          </a:xfrm>
          <a:prstGeom prst="rect">
            <a:avLst/>
          </a:prstGeom>
          <a:solidFill>
            <a:schemeClr val="bg1"/>
          </a:solidFill>
          <a:ln w="9525" algn="ctr">
            <a:solidFill>
              <a:schemeClr val="tx1"/>
            </a:solidFill>
            <a:miter lim="800000"/>
            <a:headEnd/>
            <a:tailEnd/>
          </a:ln>
          <a:effectLst>
            <a:prstShdw prst="shdw17" dist="17961" dir="2700000">
              <a:srgbClr val="000000"/>
            </a:prstShdw>
          </a:effec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r>
              <a:rPr lang="en-US" altLang="en-US" sz="1800">
                <a:solidFill>
                  <a:srgbClr val="3366FF"/>
                </a:solidFill>
              </a:rPr>
              <a:t>Format</a:t>
            </a:r>
          </a:p>
          <a:p>
            <a:pPr algn="ctr" eaLnBrk="1" hangingPunct="1"/>
            <a:r>
              <a:rPr lang="en-US" altLang="en-US" sz="1800">
                <a:solidFill>
                  <a:srgbClr val="3366FF"/>
                </a:solidFill>
              </a:rPr>
              <a:t>Phase</a:t>
            </a:r>
          </a:p>
        </p:txBody>
      </p:sp>
      <p:cxnSp>
        <p:nvCxnSpPr>
          <p:cNvPr id="5137" name="AutoShape 11">
            <a:extLst>
              <a:ext uri="{FF2B5EF4-FFF2-40B4-BE49-F238E27FC236}">
                <a16:creationId xmlns:a16="http://schemas.microsoft.com/office/drawing/2014/main" id="{9EBAC7EF-3C12-8441-99DF-C0D9547A610C}"/>
              </a:ext>
            </a:extLst>
          </p:cNvPr>
          <p:cNvCxnSpPr>
            <a:cxnSpLocks noChangeShapeType="1"/>
            <a:endCxn id="5136" idx="0"/>
          </p:cNvCxnSpPr>
          <p:nvPr/>
        </p:nvCxnSpPr>
        <p:spPr bwMode="auto">
          <a:xfrm flipH="1">
            <a:off x="7062788" y="3581400"/>
            <a:ext cx="23812" cy="762000"/>
          </a:xfrm>
          <a:prstGeom prst="straightConnector1">
            <a:avLst/>
          </a:prstGeom>
          <a:noFill/>
          <a:ln w="28575">
            <a:solidFill>
              <a:srgbClr val="3366FF"/>
            </a:solidFill>
            <a:round/>
            <a:headEnd/>
            <a:tailEnd type="triangle" w="lg" len="lg"/>
          </a:ln>
          <a:extLst>
            <a:ext uri="{909E8E84-426E-40DD-AFC4-6F175D3DCCD1}">
              <a14:hiddenFill xmlns:a14="http://schemas.microsoft.com/office/drawing/2010/main">
                <a:noFill/>
              </a14:hiddenFill>
            </a:ext>
          </a:extLst>
        </p:spPr>
      </p:cxnSp>
      <p:sp>
        <p:nvSpPr>
          <p:cNvPr id="5138" name="AutoShape 3">
            <a:extLst>
              <a:ext uri="{FF2B5EF4-FFF2-40B4-BE49-F238E27FC236}">
                <a16:creationId xmlns:a16="http://schemas.microsoft.com/office/drawing/2014/main" id="{3502DF33-66DB-9C41-AAAC-C1FC158D5285}"/>
              </a:ext>
            </a:extLst>
          </p:cNvPr>
          <p:cNvSpPr>
            <a:spLocks noChangeArrowheads="1"/>
          </p:cNvSpPr>
          <p:nvPr/>
        </p:nvSpPr>
        <p:spPr bwMode="auto">
          <a:xfrm>
            <a:off x="6553200" y="3048000"/>
            <a:ext cx="1143000" cy="931863"/>
          </a:xfrm>
          <a:prstGeom prst="flowChartMagneticDisk">
            <a:avLst/>
          </a:prstGeom>
          <a:solidFill>
            <a:schemeClr val="bg1"/>
          </a:solidFill>
          <a:ln w="9525">
            <a:solidFill>
              <a:schemeClr val="tx1"/>
            </a:solidFill>
            <a:round/>
            <a:headEnd/>
            <a:tailEnd/>
          </a:ln>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buClr>
                <a:schemeClr val="accent2"/>
              </a:buClr>
              <a:buFont typeface="Wingdings" pitchFamily="2" charset="2"/>
              <a:buNone/>
            </a:pPr>
            <a:r>
              <a:rPr lang="en-US" altLang="en-US" sz="1800">
                <a:solidFill>
                  <a:srgbClr val="3366FF"/>
                </a:solidFill>
              </a:rPr>
              <a:t>Extract </a:t>
            </a:r>
          </a:p>
          <a:p>
            <a:pPr algn="ctr" eaLnBrk="1" hangingPunct="1">
              <a:lnSpc>
                <a:spcPct val="100000"/>
              </a:lnSpc>
              <a:buClr>
                <a:schemeClr val="accent2"/>
              </a:buClr>
              <a:buFont typeface="Wingdings" pitchFamily="2" charset="2"/>
              <a:buNone/>
            </a:pPr>
            <a:r>
              <a:rPr lang="en-US" altLang="en-US" sz="1800">
                <a:solidFill>
                  <a:srgbClr val="3366FF"/>
                </a:solidFill>
              </a:rPr>
              <a:t>Work File</a:t>
            </a:r>
          </a:p>
        </p:txBody>
      </p:sp>
      <p:sp>
        <p:nvSpPr>
          <p:cNvPr id="5139" name="Rectangle 6">
            <a:extLst>
              <a:ext uri="{FF2B5EF4-FFF2-40B4-BE49-F238E27FC236}">
                <a16:creationId xmlns:a16="http://schemas.microsoft.com/office/drawing/2014/main" id="{B84B242E-7FEE-ED41-9EF2-C8F9CECFCE36}"/>
              </a:ext>
            </a:extLst>
          </p:cNvPr>
          <p:cNvSpPr>
            <a:spLocks noChangeArrowheads="1"/>
          </p:cNvSpPr>
          <p:nvPr/>
        </p:nvSpPr>
        <p:spPr bwMode="auto">
          <a:xfrm>
            <a:off x="6500813" y="2057400"/>
            <a:ext cx="1171575" cy="606425"/>
          </a:xfrm>
          <a:prstGeom prst="rect">
            <a:avLst/>
          </a:prstGeom>
          <a:solidFill>
            <a:schemeClr val="bg1"/>
          </a:solidFill>
          <a:ln w="9525" algn="ctr">
            <a:solidFill>
              <a:schemeClr val="tx1"/>
            </a:solidFill>
            <a:miter lim="800000"/>
            <a:headEnd/>
            <a:tailEnd/>
          </a:ln>
          <a:effectLst>
            <a:prstShdw prst="shdw17" dist="17961" dir="2700000">
              <a:srgbClr val="000000"/>
            </a:prstShdw>
          </a:effec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r>
              <a:rPr lang="en-US" altLang="en-US" sz="1800">
                <a:solidFill>
                  <a:srgbClr val="3366FF"/>
                </a:solidFill>
              </a:rPr>
              <a:t>Extract</a:t>
            </a:r>
          </a:p>
          <a:p>
            <a:pPr algn="ctr" eaLnBrk="1" hangingPunct="1"/>
            <a:r>
              <a:rPr lang="en-US" altLang="en-US" sz="1800">
                <a:solidFill>
                  <a:srgbClr val="3366FF"/>
                </a:solidFill>
              </a:rPr>
              <a:t>Phase</a:t>
            </a:r>
          </a:p>
        </p:txBody>
      </p:sp>
      <p:pic>
        <p:nvPicPr>
          <p:cNvPr id="2" name="Online Media 1" descr="Mod6slide3.mp3">
            <a:hlinkClick r:id="" action="ppaction://media"/>
            <a:extLst>
              <a:ext uri="{FF2B5EF4-FFF2-40B4-BE49-F238E27FC236}">
                <a16:creationId xmlns:a16="http://schemas.microsoft.com/office/drawing/2014/main" id="{F50E78B0-5566-1C44-9F8E-B338E47C01E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028700" y="30480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60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3">
            <a:extLst>
              <a:ext uri="{FF2B5EF4-FFF2-40B4-BE49-F238E27FC236}">
                <a16:creationId xmlns:a16="http://schemas.microsoft.com/office/drawing/2014/main" id="{F0BA3B98-0C62-6749-922A-313AFDC954D7}"/>
              </a:ext>
            </a:extLst>
          </p:cNvPr>
          <p:cNvSpPr>
            <a:spLocks noGrp="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1D9D9B33-BF70-7446-8FE0-33C57D02011D}" type="slidenum">
              <a:rPr lang="en-AU" altLang="en-US" sz="1400" b="0"/>
              <a:pPr/>
              <a:t>4</a:t>
            </a:fld>
            <a:endParaRPr lang="en-AU" altLang="en-US" sz="1400" b="0"/>
          </a:p>
        </p:txBody>
      </p:sp>
      <p:sp>
        <p:nvSpPr>
          <p:cNvPr id="6147" name="Rectangle 2">
            <a:extLst>
              <a:ext uri="{FF2B5EF4-FFF2-40B4-BE49-F238E27FC236}">
                <a16:creationId xmlns:a16="http://schemas.microsoft.com/office/drawing/2014/main" id="{5DEFD6C9-FA55-6345-AF2A-EECB10B97008}"/>
              </a:ext>
            </a:extLst>
          </p:cNvPr>
          <p:cNvSpPr>
            <a:spLocks noGrp="1" noChangeArrowheads="1"/>
          </p:cNvSpPr>
          <p:nvPr>
            <p:ph type="title"/>
          </p:nvPr>
        </p:nvSpPr>
        <p:spPr/>
        <p:txBody>
          <a:bodyPr/>
          <a:lstStyle/>
          <a:p>
            <a:r>
              <a:rPr lang="en-US" altLang="en-US"/>
              <a:t>Record Filter versus Column Assignments</a:t>
            </a:r>
          </a:p>
        </p:txBody>
      </p:sp>
      <p:graphicFrame>
        <p:nvGraphicFramePr>
          <p:cNvPr id="1684483" name="Group 3">
            <a:extLst>
              <a:ext uri="{FF2B5EF4-FFF2-40B4-BE49-F238E27FC236}">
                <a16:creationId xmlns:a16="http://schemas.microsoft.com/office/drawing/2014/main" id="{D85881E1-07DF-CB40-9DAB-13A50E8B64CF}"/>
              </a:ext>
            </a:extLst>
          </p:cNvPr>
          <p:cNvGraphicFramePr>
            <a:graphicFrameLocks noGrp="1"/>
          </p:cNvGraphicFramePr>
          <p:nvPr>
            <p:ph idx="1"/>
          </p:nvPr>
        </p:nvGraphicFramePr>
        <p:xfrm>
          <a:off x="3810000" y="1524000"/>
          <a:ext cx="5105400" cy="1539888"/>
        </p:xfrm>
        <a:graphic>
          <a:graphicData uri="http://schemas.openxmlformats.org/drawingml/2006/table">
            <a:tbl>
              <a:tblPr/>
              <a:tblGrid>
                <a:gridCol w="1701800">
                  <a:extLst>
                    <a:ext uri="{9D8B030D-6E8A-4147-A177-3AD203B41FA5}">
                      <a16:colId xmlns:a16="http://schemas.microsoft.com/office/drawing/2014/main" val="20000"/>
                    </a:ext>
                  </a:extLst>
                </a:gridCol>
                <a:gridCol w="1701800">
                  <a:extLst>
                    <a:ext uri="{9D8B030D-6E8A-4147-A177-3AD203B41FA5}">
                      <a16:colId xmlns:a16="http://schemas.microsoft.com/office/drawing/2014/main" val="20001"/>
                    </a:ext>
                  </a:extLst>
                </a:gridCol>
                <a:gridCol w="1701800">
                  <a:extLst>
                    <a:ext uri="{9D8B030D-6E8A-4147-A177-3AD203B41FA5}">
                      <a16:colId xmlns:a16="http://schemas.microsoft.com/office/drawing/2014/main" val="20002"/>
                    </a:ext>
                  </a:extLst>
                </a:gridCol>
              </a:tblGrid>
              <a:tr h="379460">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Field 1</a:t>
                      </a:r>
                    </a:p>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Customer Name</a:t>
                      </a:r>
                    </a:p>
                  </a:txBody>
                  <a:tcPr marT="45718" marB="45718" horzOverflow="overflow">
                    <a:lnL cap="flat">
                      <a:noFill/>
                    </a:lnL>
                    <a:lnR>
                      <a:noFill/>
                    </a:lnR>
                    <a:lnT cap="fla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Field 2</a:t>
                      </a:r>
                    </a:p>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Customer Type</a:t>
                      </a:r>
                    </a:p>
                  </a:txBody>
                  <a:tcPr marT="45718" marB="45718" horzOverflow="overflow">
                    <a:lnL>
                      <a:noFill/>
                    </a:lnL>
                    <a:lnR>
                      <a:noFill/>
                    </a:lnR>
                    <a:lnT cap="fla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Field 3</a:t>
                      </a:r>
                    </a:p>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Order Date</a:t>
                      </a:r>
                    </a:p>
                  </a:txBody>
                  <a:tcPr marT="45718" marB="45718" horzOverflow="overflow">
                    <a:lnL>
                      <a:noFill/>
                    </a:lnL>
                    <a:lnR cap="flat">
                      <a:noFill/>
                    </a:lnR>
                    <a:lnT cap="flat">
                      <a:noFill/>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98438">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ABC Corp</a:t>
                      </a:r>
                    </a:p>
                  </a:txBody>
                  <a:tcPr marT="45718" marB="4571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Commercial</a:t>
                      </a:r>
                    </a:p>
                  </a:txBody>
                  <a:tcPr marT="45718" marB="4571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Jan 2000</a:t>
                      </a:r>
                    </a:p>
                  </a:txBody>
                  <a:tcPr marT="45718" marB="4571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14312">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Dan and Sally J</a:t>
                      </a:r>
                    </a:p>
                  </a:txBody>
                  <a:tcPr marT="45718" marB="4571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Retail</a:t>
                      </a:r>
                    </a:p>
                  </a:txBody>
                  <a:tcPr marT="45718" marB="4571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March 2006</a:t>
                      </a:r>
                    </a:p>
                  </a:txBody>
                  <a:tcPr marT="45718" marB="4571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74627">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State of Georgia</a:t>
                      </a:r>
                    </a:p>
                  </a:txBody>
                  <a:tcPr marT="45718" marB="4571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Government</a:t>
                      </a:r>
                    </a:p>
                  </a:txBody>
                  <a:tcPr marT="45718" marB="4571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April 2005</a:t>
                      </a:r>
                    </a:p>
                  </a:txBody>
                  <a:tcPr marT="45718" marB="4571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73039">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Fred and Katy H</a:t>
                      </a:r>
                    </a:p>
                  </a:txBody>
                  <a:tcPr marT="45718" marB="4571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1A7B0"/>
                    </a:solidFill>
                  </a:tcPr>
                </a:tc>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Retail</a:t>
                      </a:r>
                    </a:p>
                  </a:txBody>
                  <a:tcPr marT="45718" marB="4571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1A7B0"/>
                    </a:solidFill>
                  </a:tcPr>
                </a:tc>
                <a:tc>
                  <a:txBody>
                    <a:bodyPr/>
                    <a:lstStyle/>
                    <a:p>
                      <a:pPr marL="0" marR="0" lvl="0" indent="0" algn="l"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Dec 1990</a:t>
                      </a:r>
                    </a:p>
                  </a:txBody>
                  <a:tcPr marT="45718" marB="4571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C1A7B0"/>
                    </a:solidFill>
                  </a:tcPr>
                </a:tc>
                <a:extLst>
                  <a:ext uri="{0D108BD9-81ED-4DB2-BD59-A6C34878D82A}">
                    <a16:rowId xmlns:a16="http://schemas.microsoft.com/office/drawing/2014/main" val="10004"/>
                  </a:ext>
                </a:extLst>
              </a:tr>
            </a:tbl>
          </a:graphicData>
        </a:graphic>
      </p:graphicFrame>
      <p:sp>
        <p:nvSpPr>
          <p:cNvPr id="1684513" name="Rectangle 33">
            <a:extLst>
              <a:ext uri="{FF2B5EF4-FFF2-40B4-BE49-F238E27FC236}">
                <a16:creationId xmlns:a16="http://schemas.microsoft.com/office/drawing/2014/main" id="{DFC3E771-7B78-3742-B2B0-601B6D8E3B6B}"/>
              </a:ext>
            </a:extLst>
          </p:cNvPr>
          <p:cNvSpPr>
            <a:spLocks noChangeArrowheads="1"/>
          </p:cNvSpPr>
          <p:nvPr/>
        </p:nvSpPr>
        <p:spPr bwMode="auto">
          <a:xfrm>
            <a:off x="76200" y="1066800"/>
            <a:ext cx="7620000" cy="3048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pPr>
            <a:r>
              <a:rPr lang="en-US" altLang="en-US" sz="1800" b="0">
                <a:solidFill>
                  <a:srgbClr val="3366FF"/>
                </a:solidFill>
              </a:rPr>
              <a:t>Record filtering either includes or excludes entire rows of data.</a:t>
            </a:r>
          </a:p>
        </p:txBody>
      </p:sp>
      <p:sp>
        <p:nvSpPr>
          <p:cNvPr id="1684514" name="Rectangle 34">
            <a:extLst>
              <a:ext uri="{FF2B5EF4-FFF2-40B4-BE49-F238E27FC236}">
                <a16:creationId xmlns:a16="http://schemas.microsoft.com/office/drawing/2014/main" id="{8C0D63D9-D20F-8243-A363-9DE771E214B8}"/>
              </a:ext>
            </a:extLst>
          </p:cNvPr>
          <p:cNvSpPr>
            <a:spLocks noChangeArrowheads="1"/>
          </p:cNvSpPr>
          <p:nvPr/>
        </p:nvSpPr>
        <p:spPr bwMode="auto">
          <a:xfrm>
            <a:off x="76200" y="3733800"/>
            <a:ext cx="8305800" cy="3048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pPr>
            <a:r>
              <a:rPr lang="en-US" altLang="en-US" sz="1800" b="0">
                <a:solidFill>
                  <a:srgbClr val="3366FF"/>
                </a:solidFill>
              </a:rPr>
              <a:t>Column assignment and column calculations populate output record columns.</a:t>
            </a:r>
          </a:p>
        </p:txBody>
      </p:sp>
      <p:graphicFrame>
        <p:nvGraphicFramePr>
          <p:cNvPr id="1684515" name="Group 35">
            <a:extLst>
              <a:ext uri="{FF2B5EF4-FFF2-40B4-BE49-F238E27FC236}">
                <a16:creationId xmlns:a16="http://schemas.microsoft.com/office/drawing/2014/main" id="{AA734868-6AA4-9948-AB37-BED3809CA7DF}"/>
              </a:ext>
            </a:extLst>
          </p:cNvPr>
          <p:cNvGraphicFramePr>
            <a:graphicFrameLocks noGrp="1"/>
          </p:cNvGraphicFramePr>
          <p:nvPr/>
        </p:nvGraphicFramePr>
        <p:xfrm>
          <a:off x="3810000" y="4343400"/>
          <a:ext cx="5029200" cy="1240077"/>
        </p:xfrm>
        <a:graphic>
          <a:graphicData uri="http://schemas.openxmlformats.org/drawingml/2006/table">
            <a:tbl>
              <a:tblPr/>
              <a:tblGrid>
                <a:gridCol w="1257300">
                  <a:extLst>
                    <a:ext uri="{9D8B030D-6E8A-4147-A177-3AD203B41FA5}">
                      <a16:colId xmlns:a16="http://schemas.microsoft.com/office/drawing/2014/main" val="20000"/>
                    </a:ext>
                  </a:extLst>
                </a:gridCol>
                <a:gridCol w="1257300">
                  <a:extLst>
                    <a:ext uri="{9D8B030D-6E8A-4147-A177-3AD203B41FA5}">
                      <a16:colId xmlns:a16="http://schemas.microsoft.com/office/drawing/2014/main" val="20001"/>
                    </a:ext>
                  </a:extLst>
                </a:gridCol>
                <a:gridCol w="1257300">
                  <a:extLst>
                    <a:ext uri="{9D8B030D-6E8A-4147-A177-3AD203B41FA5}">
                      <a16:colId xmlns:a16="http://schemas.microsoft.com/office/drawing/2014/main" val="20002"/>
                    </a:ext>
                  </a:extLst>
                </a:gridCol>
                <a:gridCol w="1257300">
                  <a:extLst>
                    <a:ext uri="{9D8B030D-6E8A-4147-A177-3AD203B41FA5}">
                      <a16:colId xmlns:a16="http://schemas.microsoft.com/office/drawing/2014/main" val="20003"/>
                    </a:ext>
                  </a:extLst>
                </a:gridCol>
              </a:tblGrid>
              <a:tr h="516345">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Column 1</a:t>
                      </a:r>
                    </a:p>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Count of All Customers</a:t>
                      </a:r>
                    </a:p>
                  </a:txBody>
                  <a:tcPr marT="45694" marB="45694" horzOverflow="overflow">
                    <a:lnL cap="flat">
                      <a:noFill/>
                    </a:lnL>
                    <a:lnR>
                      <a:noFill/>
                    </a:lnR>
                    <a:lnT cap="fla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Column 2</a:t>
                      </a:r>
                    </a:p>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Count of Retail Customers</a:t>
                      </a:r>
                    </a:p>
                  </a:txBody>
                  <a:tcPr marT="45694" marB="45694" horzOverflow="overflow">
                    <a:lnL>
                      <a:noFill/>
                    </a:lnL>
                    <a:lnR>
                      <a:noFill/>
                    </a:lnR>
                    <a:lnT cap="fla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Column 3</a:t>
                      </a:r>
                    </a:p>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Count of Commercial Customers</a:t>
                      </a:r>
                    </a:p>
                  </a:txBody>
                  <a:tcPr marT="45694" marB="45694" horzOverflow="overflow">
                    <a:lnL>
                      <a:noFill/>
                    </a:lnL>
                    <a:lnR>
                      <a:noFill/>
                    </a:lnR>
                    <a:lnT cap="fla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Column 4</a:t>
                      </a:r>
                    </a:p>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pPr>
                      <a:r>
                        <a:rPr kumimoji="0" lang="en-US" sz="900" b="0" i="0" u="none" strike="noStrike" cap="none" normalizeH="0" baseline="0">
                          <a:ln>
                            <a:noFill/>
                          </a:ln>
                          <a:solidFill>
                            <a:schemeClr val="tx1"/>
                          </a:solidFill>
                          <a:effectLst/>
                          <a:latin typeface="Arial" charset="0"/>
                        </a:rPr>
                        <a:t>Other Types of Customers</a:t>
                      </a:r>
                    </a:p>
                  </a:txBody>
                  <a:tcPr marT="45694" marB="45694" horzOverflow="overflow">
                    <a:lnL>
                      <a:noFill/>
                    </a:lnL>
                    <a:lnR cap="flat">
                      <a:noFill/>
                    </a:lnR>
                    <a:lnT cap="flat">
                      <a:noFill/>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45924">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1</a:t>
                      </a:r>
                    </a:p>
                  </a:txBody>
                  <a:tcPr marT="45694" marB="4569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endParaRPr kumimoji="0" lang="en-US" sz="900" b="0" i="0" u="none" strike="noStrike" cap="none" normalizeH="0" baseline="0">
                        <a:ln>
                          <a:noFill/>
                        </a:ln>
                        <a:solidFill>
                          <a:schemeClr val="tx1"/>
                        </a:solidFill>
                        <a:effectLst/>
                        <a:latin typeface="Arial" charset="0"/>
                      </a:endParaRPr>
                    </a:p>
                  </a:txBody>
                  <a:tcPr marT="45694" marB="4569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1</a:t>
                      </a:r>
                    </a:p>
                  </a:txBody>
                  <a:tcPr marT="45694" marB="4569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endParaRPr kumimoji="0" lang="en-US" sz="900" b="0" i="0" u="none" strike="noStrike" cap="none" normalizeH="0" baseline="0">
                        <a:ln>
                          <a:noFill/>
                        </a:ln>
                        <a:solidFill>
                          <a:schemeClr val="tx1"/>
                        </a:solidFill>
                        <a:effectLst/>
                        <a:latin typeface="Arial" charset="0"/>
                      </a:endParaRPr>
                    </a:p>
                  </a:txBody>
                  <a:tcPr marT="45694" marB="4569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39578">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1</a:t>
                      </a:r>
                    </a:p>
                  </a:txBody>
                  <a:tcPr marT="45694" marB="4569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1</a:t>
                      </a:r>
                    </a:p>
                  </a:txBody>
                  <a:tcPr marT="45694" marB="4569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endParaRPr kumimoji="0" lang="en-US" sz="900" b="0" i="0" u="none" strike="noStrike" cap="none" normalizeH="0" baseline="0">
                        <a:ln>
                          <a:noFill/>
                        </a:ln>
                        <a:solidFill>
                          <a:schemeClr val="tx1"/>
                        </a:solidFill>
                        <a:effectLst/>
                        <a:latin typeface="Arial" charset="0"/>
                      </a:endParaRPr>
                    </a:p>
                  </a:txBody>
                  <a:tcPr marT="45694" marB="4569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endParaRPr kumimoji="0" lang="en-US" sz="900" b="0" i="0" u="none" strike="noStrike" cap="none" normalizeH="0" baseline="0">
                        <a:ln>
                          <a:noFill/>
                        </a:ln>
                        <a:solidFill>
                          <a:schemeClr val="tx1"/>
                        </a:solidFill>
                        <a:effectLst/>
                        <a:latin typeface="Arial" charset="0"/>
                      </a:endParaRPr>
                    </a:p>
                  </a:txBody>
                  <a:tcPr marT="45694" marB="4569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37991">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r>
                        <a:rPr kumimoji="0" lang="en-US" sz="900" b="0" i="0" u="none" strike="noStrike" cap="none" normalizeH="0" baseline="0">
                          <a:ln>
                            <a:noFill/>
                          </a:ln>
                          <a:solidFill>
                            <a:schemeClr val="tx1"/>
                          </a:solidFill>
                          <a:effectLst/>
                          <a:latin typeface="Arial" charset="0"/>
                        </a:rPr>
                        <a:t>1</a:t>
                      </a:r>
                    </a:p>
                  </a:txBody>
                  <a:tcPr marT="45694" marB="4569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endParaRPr kumimoji="0" lang="en-US" sz="900" b="0" i="0" u="none" strike="noStrike" cap="none" normalizeH="0" baseline="0">
                        <a:ln>
                          <a:noFill/>
                        </a:ln>
                        <a:solidFill>
                          <a:schemeClr val="tx1"/>
                        </a:solidFill>
                        <a:effectLst/>
                        <a:latin typeface="Arial" charset="0"/>
                      </a:endParaRPr>
                    </a:p>
                  </a:txBody>
                  <a:tcPr marT="45694" marB="4569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endParaRPr kumimoji="0" lang="en-US" sz="900" b="0" i="0" u="none" strike="noStrike" cap="none" normalizeH="0" baseline="0">
                        <a:ln>
                          <a:noFill/>
                        </a:ln>
                        <a:solidFill>
                          <a:schemeClr val="tx1"/>
                        </a:solidFill>
                        <a:effectLst/>
                        <a:latin typeface="Arial" charset="0"/>
                      </a:endParaRPr>
                    </a:p>
                  </a:txBody>
                  <a:tcPr marT="45694" marB="4569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10000"/>
                        </a:spcAft>
                        <a:buClr>
                          <a:schemeClr val="tx1"/>
                        </a:buClr>
                        <a:buSzTx/>
                        <a:buFont typeface="Wingdings" pitchFamily="2" charset="2"/>
                        <a:buNone/>
                        <a:tabLst>
                          <a:tab pos="228600" algn="l"/>
                        </a:tabLst>
                      </a:pPr>
                      <a:endParaRPr kumimoji="0" lang="en-US" sz="900" b="0" i="0" u="none" strike="noStrike" cap="none" normalizeH="0" baseline="0">
                        <a:ln>
                          <a:noFill/>
                        </a:ln>
                        <a:solidFill>
                          <a:schemeClr val="tx1"/>
                        </a:solidFill>
                        <a:effectLst/>
                        <a:latin typeface="Arial" charset="0"/>
                      </a:endParaRPr>
                    </a:p>
                  </a:txBody>
                  <a:tcPr marT="45694" marB="4569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pic>
        <p:nvPicPr>
          <p:cNvPr id="6201" name="Picture 66">
            <a:extLst>
              <a:ext uri="{FF2B5EF4-FFF2-40B4-BE49-F238E27FC236}">
                <a16:creationId xmlns:a16="http://schemas.microsoft.com/office/drawing/2014/main" id="{8A185F52-B15F-E741-ADB4-C6D289FB8D8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r="44737" b="41104"/>
          <a:stretch>
            <a:fillRect/>
          </a:stretch>
        </p:blipFill>
        <p:spPr bwMode="auto">
          <a:xfrm>
            <a:off x="152400" y="1676400"/>
            <a:ext cx="3200400" cy="1697038"/>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684547" name="Rectangle 67">
            <a:extLst>
              <a:ext uri="{FF2B5EF4-FFF2-40B4-BE49-F238E27FC236}">
                <a16:creationId xmlns:a16="http://schemas.microsoft.com/office/drawing/2014/main" id="{FA6D2067-CBB8-9B41-9CDF-8DDCB33ABA4B}"/>
              </a:ext>
            </a:extLst>
          </p:cNvPr>
          <p:cNvSpPr>
            <a:spLocks noChangeArrowheads="1"/>
          </p:cNvSpPr>
          <p:nvPr/>
        </p:nvSpPr>
        <p:spPr bwMode="auto">
          <a:xfrm>
            <a:off x="228600" y="2209800"/>
            <a:ext cx="2473325" cy="7747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tabLst>
                <a:tab pos="228600" algn="l"/>
              </a:tabLst>
              <a:defRPr/>
            </a:pPr>
            <a:r>
              <a:rPr lang="en-US" sz="1000" b="0">
                <a:latin typeface="Arial" charset="0"/>
              </a:rPr>
              <a:t>IF</a:t>
            </a:r>
            <a:r>
              <a:rPr lang="en-US" sz="1000" b="0">
                <a:solidFill>
                  <a:schemeClr val="tx1"/>
                </a:solidFill>
                <a:latin typeface="Arial" charset="0"/>
              </a:rPr>
              <a:t> ({ORDER_DATE}&gt;"</a:t>
            </a:r>
            <a:r>
              <a:rPr lang="en-US" sz="1000" b="0">
                <a:solidFill>
                  <a:srgbClr val="FF3399"/>
                </a:solidFill>
                <a:latin typeface="Arial" charset="0"/>
              </a:rPr>
              <a:t>20000101</a:t>
            </a:r>
            <a:r>
              <a:rPr lang="en-US" sz="1000" b="0">
                <a:solidFill>
                  <a:schemeClr val="tx1"/>
                </a:solidFill>
                <a:latin typeface="Arial" charset="0"/>
              </a:rPr>
              <a:t>") </a:t>
            </a:r>
            <a:r>
              <a:rPr lang="en-US" sz="1000" b="0">
                <a:latin typeface="Arial" charset="0"/>
              </a:rPr>
              <a:t>THEN</a:t>
            </a:r>
          </a:p>
          <a:p>
            <a:pPr>
              <a:tabLst>
                <a:tab pos="228600" algn="l"/>
              </a:tabLst>
              <a:defRPr/>
            </a:pPr>
            <a:r>
              <a:rPr lang="en-US" sz="1000" b="0">
                <a:solidFill>
                  <a:schemeClr val="tx1"/>
                </a:solidFill>
                <a:latin typeface="Arial" charset="0"/>
              </a:rPr>
              <a:t>	</a:t>
            </a:r>
            <a:r>
              <a:rPr lang="en-US" sz="1000" b="0">
                <a:latin typeface="Arial" charset="0"/>
              </a:rPr>
              <a:t>SELECT</a:t>
            </a:r>
          </a:p>
          <a:p>
            <a:pPr>
              <a:tabLst>
                <a:tab pos="228600" algn="l"/>
              </a:tabLst>
              <a:defRPr/>
            </a:pPr>
            <a:r>
              <a:rPr lang="en-US" sz="1000" b="0">
                <a:latin typeface="Arial" charset="0"/>
              </a:rPr>
              <a:t>ELSE</a:t>
            </a:r>
          </a:p>
          <a:p>
            <a:pPr>
              <a:tabLst>
                <a:tab pos="228600" algn="l"/>
              </a:tabLst>
              <a:defRPr/>
            </a:pPr>
            <a:r>
              <a:rPr lang="en-US" sz="1000" b="0">
                <a:solidFill>
                  <a:schemeClr val="tx1"/>
                </a:solidFill>
                <a:latin typeface="Arial" charset="0"/>
              </a:rPr>
              <a:t>	</a:t>
            </a:r>
            <a:r>
              <a:rPr lang="en-US" sz="1000" b="0">
                <a:latin typeface="Arial" charset="0"/>
              </a:rPr>
              <a:t>SKIP</a:t>
            </a:r>
          </a:p>
          <a:p>
            <a:pPr>
              <a:tabLst>
                <a:tab pos="228600" algn="l"/>
              </a:tabLst>
              <a:defRPr/>
            </a:pPr>
            <a:r>
              <a:rPr lang="en-US" sz="1000" b="0">
                <a:latin typeface="Arial" charset="0"/>
              </a:rPr>
              <a:t>ENDIF</a:t>
            </a:r>
          </a:p>
        </p:txBody>
      </p:sp>
      <p:sp>
        <p:nvSpPr>
          <p:cNvPr id="1684548" name="AutoShape 68">
            <a:extLst>
              <a:ext uri="{FF2B5EF4-FFF2-40B4-BE49-F238E27FC236}">
                <a16:creationId xmlns:a16="http://schemas.microsoft.com/office/drawing/2014/main" id="{4B464E47-C31D-F043-8DD1-C213FA1704DB}"/>
              </a:ext>
            </a:extLst>
          </p:cNvPr>
          <p:cNvSpPr>
            <a:spLocks noChangeArrowheads="1"/>
          </p:cNvSpPr>
          <p:nvPr/>
        </p:nvSpPr>
        <p:spPr bwMode="auto">
          <a:xfrm>
            <a:off x="3505200" y="2209800"/>
            <a:ext cx="228600" cy="457200"/>
          </a:xfrm>
          <a:prstGeom prst="rightArrow">
            <a:avLst>
              <a:gd name="adj1" fmla="val 50000"/>
              <a:gd name="adj2" fmla="val 25000"/>
            </a:avLst>
          </a:prstGeom>
          <a:solidFill>
            <a:schemeClr val="accent1"/>
          </a:solidFill>
          <a:ln w="9525" algn="ctr">
            <a:noFill/>
            <a:miter lim="800000"/>
            <a:headEnd/>
            <a:tailEnd/>
          </a:ln>
          <a:effectLst>
            <a:prstShdw prst="shdw17" dist="17961" dir="2700000">
              <a:schemeClr val="accent1">
                <a:gamma/>
                <a:shade val="60000"/>
                <a:invGamma/>
              </a:schemeClr>
            </a:prstShdw>
          </a:effectLst>
        </p:spPr>
        <p:txBody>
          <a:bodyPr wrap="none" anchor="ctr"/>
          <a:lstStyle/>
          <a:p>
            <a:pPr>
              <a:defRPr/>
            </a:pPr>
            <a:endParaRPr lang="en-US">
              <a:latin typeface="Arial" charset="0"/>
            </a:endParaRPr>
          </a:p>
        </p:txBody>
      </p:sp>
      <p:pic>
        <p:nvPicPr>
          <p:cNvPr id="6204" name="Picture 69">
            <a:extLst>
              <a:ext uri="{FF2B5EF4-FFF2-40B4-BE49-F238E27FC236}">
                <a16:creationId xmlns:a16="http://schemas.microsoft.com/office/drawing/2014/main" id="{6EA6D4DD-89A2-E744-8099-9CC0D18174A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6665"/>
          <a:stretch>
            <a:fillRect/>
          </a:stretch>
        </p:blipFill>
        <p:spPr bwMode="auto">
          <a:xfrm>
            <a:off x="152400" y="4495800"/>
            <a:ext cx="3200400" cy="1423988"/>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684550" name="Rectangle 70">
            <a:extLst>
              <a:ext uri="{FF2B5EF4-FFF2-40B4-BE49-F238E27FC236}">
                <a16:creationId xmlns:a16="http://schemas.microsoft.com/office/drawing/2014/main" id="{1B273296-2BF1-5541-9C5D-27A21F811646}"/>
              </a:ext>
            </a:extLst>
          </p:cNvPr>
          <p:cNvSpPr>
            <a:spLocks noChangeArrowheads="1"/>
          </p:cNvSpPr>
          <p:nvPr/>
        </p:nvSpPr>
        <p:spPr bwMode="auto">
          <a:xfrm>
            <a:off x="304800" y="4876800"/>
            <a:ext cx="2616200" cy="7747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wrap="none">
            <a:spAutoFit/>
          </a:bodyPr>
          <a:lstStyle/>
          <a:p>
            <a:pPr>
              <a:tabLst>
                <a:tab pos="228600" algn="l"/>
              </a:tabLst>
              <a:defRPr/>
            </a:pPr>
            <a:r>
              <a:rPr lang="en-US" sz="1000" b="0">
                <a:latin typeface="Arial" charset="0"/>
              </a:rPr>
              <a:t>IF</a:t>
            </a:r>
            <a:r>
              <a:rPr lang="en-US" sz="1000" b="0">
                <a:solidFill>
                  <a:schemeClr val="tx1"/>
                </a:solidFill>
                <a:latin typeface="Arial" charset="0"/>
              </a:rPr>
              <a:t> ({CUSTOMER_TYPE}=“</a:t>
            </a:r>
            <a:r>
              <a:rPr lang="en-US" sz="1000" b="0">
                <a:solidFill>
                  <a:srgbClr val="FF3399"/>
                </a:solidFill>
                <a:latin typeface="Arial" charset="0"/>
              </a:rPr>
              <a:t>RETAIL</a:t>
            </a:r>
            <a:r>
              <a:rPr lang="en-US" sz="1000" b="0">
                <a:solidFill>
                  <a:schemeClr val="tx1"/>
                </a:solidFill>
                <a:latin typeface="Arial" charset="0"/>
              </a:rPr>
              <a:t>") </a:t>
            </a:r>
            <a:r>
              <a:rPr lang="en-US" sz="1000" b="0">
                <a:latin typeface="Arial" charset="0"/>
              </a:rPr>
              <a:t>THEN</a:t>
            </a:r>
          </a:p>
          <a:p>
            <a:pPr>
              <a:tabLst>
                <a:tab pos="228600" algn="l"/>
              </a:tabLst>
              <a:defRPr/>
            </a:pPr>
            <a:r>
              <a:rPr lang="en-US" sz="1000" b="0">
                <a:solidFill>
                  <a:schemeClr val="tx1"/>
                </a:solidFill>
                <a:latin typeface="Arial" charset="0"/>
              </a:rPr>
              <a:t>	</a:t>
            </a:r>
            <a:r>
              <a:rPr lang="en-US" sz="1000" b="0">
                <a:latin typeface="Arial" charset="0"/>
              </a:rPr>
              <a:t>COLUMN </a:t>
            </a:r>
            <a:r>
              <a:rPr lang="en-US" sz="1000" b="0">
                <a:solidFill>
                  <a:schemeClr val="tx1"/>
                </a:solidFill>
                <a:latin typeface="Arial" charset="0"/>
              </a:rPr>
              <a:t>= 1</a:t>
            </a:r>
            <a:endParaRPr lang="en-US" sz="400" b="0">
              <a:latin typeface="Arial" charset="0"/>
            </a:endParaRPr>
          </a:p>
          <a:p>
            <a:pPr>
              <a:tabLst>
                <a:tab pos="228600" algn="l"/>
              </a:tabLst>
              <a:defRPr/>
            </a:pPr>
            <a:r>
              <a:rPr lang="en-US" sz="1000" b="0">
                <a:latin typeface="Arial" charset="0"/>
              </a:rPr>
              <a:t>ELSE</a:t>
            </a:r>
          </a:p>
          <a:p>
            <a:pPr>
              <a:tabLst>
                <a:tab pos="228600" algn="l"/>
              </a:tabLst>
              <a:defRPr/>
            </a:pPr>
            <a:r>
              <a:rPr lang="en-US" sz="1000" b="0">
                <a:solidFill>
                  <a:schemeClr val="tx1"/>
                </a:solidFill>
                <a:latin typeface="Arial" charset="0"/>
              </a:rPr>
              <a:t>	 </a:t>
            </a:r>
            <a:r>
              <a:rPr lang="en-US" sz="1000" b="0">
                <a:latin typeface="Arial" charset="0"/>
              </a:rPr>
              <a:t>COLUMN </a:t>
            </a:r>
            <a:r>
              <a:rPr lang="en-US" sz="1000" b="0">
                <a:solidFill>
                  <a:schemeClr val="tx1"/>
                </a:solidFill>
                <a:latin typeface="Arial" charset="0"/>
              </a:rPr>
              <a:t>= 0</a:t>
            </a:r>
            <a:endParaRPr lang="en-US" sz="1000" b="0">
              <a:latin typeface="Arial" charset="0"/>
            </a:endParaRPr>
          </a:p>
          <a:p>
            <a:pPr>
              <a:tabLst>
                <a:tab pos="228600" algn="l"/>
              </a:tabLst>
              <a:defRPr/>
            </a:pPr>
            <a:r>
              <a:rPr lang="en-US" sz="1000" b="0">
                <a:latin typeface="Arial" charset="0"/>
              </a:rPr>
              <a:t>ENDIF</a:t>
            </a:r>
          </a:p>
        </p:txBody>
      </p:sp>
      <p:sp>
        <p:nvSpPr>
          <p:cNvPr id="1684551" name="AutoShape 71">
            <a:extLst>
              <a:ext uri="{FF2B5EF4-FFF2-40B4-BE49-F238E27FC236}">
                <a16:creationId xmlns:a16="http://schemas.microsoft.com/office/drawing/2014/main" id="{EF237693-C1DE-FE46-85F0-B0C8FBA34BE9}"/>
              </a:ext>
            </a:extLst>
          </p:cNvPr>
          <p:cNvSpPr>
            <a:spLocks noChangeArrowheads="1"/>
          </p:cNvSpPr>
          <p:nvPr/>
        </p:nvSpPr>
        <p:spPr bwMode="auto">
          <a:xfrm>
            <a:off x="3505200" y="4953000"/>
            <a:ext cx="228600" cy="457200"/>
          </a:xfrm>
          <a:prstGeom prst="rightArrow">
            <a:avLst>
              <a:gd name="adj1" fmla="val 50000"/>
              <a:gd name="adj2" fmla="val 25000"/>
            </a:avLst>
          </a:prstGeom>
          <a:solidFill>
            <a:schemeClr val="accent1"/>
          </a:solidFill>
          <a:ln w="9525" algn="ctr">
            <a:noFill/>
            <a:miter lim="800000"/>
            <a:headEnd/>
            <a:tailEnd/>
          </a:ln>
          <a:effectLst>
            <a:prstShdw prst="shdw17" dist="17961" dir="2700000">
              <a:schemeClr val="accent1">
                <a:gamma/>
                <a:shade val="60000"/>
                <a:invGamma/>
              </a:schemeClr>
            </a:prstShdw>
          </a:effectLst>
        </p:spPr>
        <p:txBody>
          <a:bodyPr wrap="none" anchor="ctr"/>
          <a:lstStyle/>
          <a:p>
            <a:pPr>
              <a:defRPr/>
            </a:pPr>
            <a:endParaRPr lang="en-US">
              <a:latin typeface="Arial" charset="0"/>
            </a:endParaRPr>
          </a:p>
        </p:txBody>
      </p:sp>
      <p:sp>
        <p:nvSpPr>
          <p:cNvPr id="6207" name="Rectangle 72">
            <a:extLst>
              <a:ext uri="{FF2B5EF4-FFF2-40B4-BE49-F238E27FC236}">
                <a16:creationId xmlns:a16="http://schemas.microsoft.com/office/drawing/2014/main" id="{FB226BA3-D5A1-F64E-B938-C82CA37160BB}"/>
              </a:ext>
            </a:extLst>
          </p:cNvPr>
          <p:cNvSpPr>
            <a:spLocks noChangeArrowheads="1"/>
          </p:cNvSpPr>
          <p:nvPr/>
        </p:nvSpPr>
        <p:spPr bwMode="auto">
          <a:xfrm>
            <a:off x="5029200" y="4343400"/>
            <a:ext cx="1295400" cy="12192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6208" name="Rectangle 73">
            <a:extLst>
              <a:ext uri="{FF2B5EF4-FFF2-40B4-BE49-F238E27FC236}">
                <a16:creationId xmlns:a16="http://schemas.microsoft.com/office/drawing/2014/main" id="{E9DBC765-BD8B-8642-8A54-4CBB9883AA8D}"/>
              </a:ext>
            </a:extLst>
          </p:cNvPr>
          <p:cNvSpPr>
            <a:spLocks noChangeArrowheads="1"/>
          </p:cNvSpPr>
          <p:nvPr/>
        </p:nvSpPr>
        <p:spPr bwMode="auto">
          <a:xfrm>
            <a:off x="7239000" y="2819400"/>
            <a:ext cx="1676400" cy="228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pic>
        <p:nvPicPr>
          <p:cNvPr id="2" name="Online Media 1" descr="Mod6slide4.mp3">
            <a:hlinkClick r:id="" action="ppaction://media"/>
            <a:extLst>
              <a:ext uri="{FF2B5EF4-FFF2-40B4-BE49-F238E27FC236}">
                <a16:creationId xmlns:a16="http://schemas.microsoft.com/office/drawing/2014/main" id="{6BDEE165-E556-354A-8D7B-D5ECE1DCDCB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7600" y="32258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9">
            <a:extLst>
              <a:ext uri="{FF2B5EF4-FFF2-40B4-BE49-F238E27FC236}">
                <a16:creationId xmlns:a16="http://schemas.microsoft.com/office/drawing/2014/main" id="{2B48DE1F-6202-4B45-99FB-120298C14B8F}"/>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8BDC31FC-EFD5-5447-A660-0103905DA842}" type="slidenum">
              <a:rPr lang="en-AU" altLang="en-US" sz="1400" b="0"/>
              <a:pPr/>
              <a:t>5</a:t>
            </a:fld>
            <a:endParaRPr lang="en-AU" altLang="en-US" sz="1400" b="0"/>
          </a:p>
        </p:txBody>
      </p:sp>
      <p:sp>
        <p:nvSpPr>
          <p:cNvPr id="7171" name="Rectangle 2">
            <a:extLst>
              <a:ext uri="{FF2B5EF4-FFF2-40B4-BE49-F238E27FC236}">
                <a16:creationId xmlns:a16="http://schemas.microsoft.com/office/drawing/2014/main" id="{F02FEC2A-1623-5E4A-AD2E-007A8B76F947}"/>
              </a:ext>
            </a:extLst>
          </p:cNvPr>
          <p:cNvSpPr>
            <a:spLocks noGrp="1" noChangeArrowheads="1"/>
          </p:cNvSpPr>
          <p:nvPr>
            <p:ph type="title" idx="4294967295"/>
          </p:nvPr>
        </p:nvSpPr>
        <p:spPr>
          <a:noFill/>
        </p:spPr>
        <p:txBody>
          <a:bodyPr/>
          <a:lstStyle/>
          <a:p>
            <a:pPr eaLnBrk="1" hangingPunct="1"/>
            <a:r>
              <a:rPr lang="en-US" altLang="en-US"/>
              <a:t>Extract Record Filter</a:t>
            </a:r>
          </a:p>
        </p:txBody>
      </p:sp>
      <p:sp>
        <p:nvSpPr>
          <p:cNvPr id="7172" name="Rectangle 3">
            <a:extLst>
              <a:ext uri="{FF2B5EF4-FFF2-40B4-BE49-F238E27FC236}">
                <a16:creationId xmlns:a16="http://schemas.microsoft.com/office/drawing/2014/main" id="{6D3C8AEF-5C17-5D49-8FC0-9DCF96FCB17B}"/>
              </a:ext>
            </a:extLst>
          </p:cNvPr>
          <p:cNvSpPr>
            <a:spLocks noChangeArrowheads="1"/>
          </p:cNvSpPr>
          <p:nvPr/>
        </p:nvSpPr>
        <p:spPr bwMode="auto">
          <a:xfrm>
            <a:off x="457200" y="762000"/>
            <a:ext cx="3200400" cy="1295400"/>
          </a:xfrm>
          <a:prstGeom prst="rect">
            <a:avLst/>
          </a:prstGeom>
          <a:noFill/>
          <a:ln w="2857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spcBef>
                <a:spcPct val="50000"/>
              </a:spcBef>
            </a:pPr>
            <a:r>
              <a:rPr lang="en-US" altLang="en-US" sz="1800" b="0">
                <a:solidFill>
                  <a:srgbClr val="3366FF"/>
                </a:solidFill>
              </a:rPr>
              <a:t>Click in the View Source cell, and then click </a:t>
            </a:r>
            <a:r>
              <a:rPr lang="en-US" altLang="en-US" sz="1800">
                <a:solidFill>
                  <a:srgbClr val="3366FF"/>
                </a:solidFill>
              </a:rPr>
              <a:t>Record Filter</a:t>
            </a:r>
            <a:r>
              <a:rPr lang="en-US" altLang="en-US" sz="1800" b="0">
                <a:solidFill>
                  <a:srgbClr val="3366FF"/>
                </a:solidFill>
              </a:rPr>
              <a:t>.</a:t>
            </a:r>
          </a:p>
          <a:p>
            <a:pPr eaLnBrk="1" hangingPunct="1">
              <a:lnSpc>
                <a:spcPct val="100000"/>
              </a:lnSpc>
              <a:spcBef>
                <a:spcPct val="50000"/>
              </a:spcBef>
            </a:pPr>
            <a:endParaRPr lang="en-US" altLang="en-US" sz="1800" b="0">
              <a:solidFill>
                <a:srgbClr val="3366FF"/>
              </a:solidFill>
            </a:endParaRPr>
          </a:p>
          <a:p>
            <a:pPr eaLnBrk="1" hangingPunct="1">
              <a:lnSpc>
                <a:spcPct val="100000"/>
              </a:lnSpc>
              <a:spcBef>
                <a:spcPct val="50000"/>
              </a:spcBef>
            </a:pPr>
            <a:endParaRPr lang="en-US" altLang="en-US" sz="1800" b="0">
              <a:solidFill>
                <a:srgbClr val="3366FF"/>
              </a:solidFill>
            </a:endParaRPr>
          </a:p>
          <a:p>
            <a:pPr eaLnBrk="1" hangingPunct="1">
              <a:lnSpc>
                <a:spcPct val="100000"/>
              </a:lnSpc>
              <a:spcBef>
                <a:spcPct val="50000"/>
              </a:spcBef>
            </a:pPr>
            <a:endParaRPr lang="en-US" altLang="en-US" sz="1800" b="0">
              <a:solidFill>
                <a:srgbClr val="3366FF"/>
              </a:solidFill>
            </a:endParaRPr>
          </a:p>
          <a:p>
            <a:pPr eaLnBrk="1" hangingPunct="1">
              <a:lnSpc>
                <a:spcPct val="100000"/>
              </a:lnSpc>
              <a:spcBef>
                <a:spcPct val="50000"/>
              </a:spcBef>
            </a:pPr>
            <a:endParaRPr lang="en-US" altLang="en-US" sz="2000" b="0">
              <a:solidFill>
                <a:schemeClr val="tx1"/>
              </a:solidFill>
            </a:endParaRPr>
          </a:p>
        </p:txBody>
      </p:sp>
      <p:pic>
        <p:nvPicPr>
          <p:cNvPr id="7173" name="Picture 7">
            <a:extLst>
              <a:ext uri="{FF2B5EF4-FFF2-40B4-BE49-F238E27FC236}">
                <a16:creationId xmlns:a16="http://schemas.microsoft.com/office/drawing/2014/main" id="{840E3DDE-8048-0341-AFE4-5F7923D6204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38600" y="990600"/>
            <a:ext cx="4876800" cy="5048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sp>
        <p:nvSpPr>
          <p:cNvPr id="7174" name="Rectangle 8">
            <a:extLst>
              <a:ext uri="{FF2B5EF4-FFF2-40B4-BE49-F238E27FC236}">
                <a16:creationId xmlns:a16="http://schemas.microsoft.com/office/drawing/2014/main" id="{8AAC5C3D-4DE5-C04C-BEA6-36D68CD0187E}"/>
              </a:ext>
            </a:extLst>
          </p:cNvPr>
          <p:cNvSpPr>
            <a:spLocks noChangeArrowheads="1"/>
          </p:cNvSpPr>
          <p:nvPr/>
        </p:nvSpPr>
        <p:spPr bwMode="auto">
          <a:xfrm>
            <a:off x="4114800" y="4724400"/>
            <a:ext cx="1676400" cy="228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7175" name="Rectangle 9">
            <a:extLst>
              <a:ext uri="{FF2B5EF4-FFF2-40B4-BE49-F238E27FC236}">
                <a16:creationId xmlns:a16="http://schemas.microsoft.com/office/drawing/2014/main" id="{72FF04D5-A317-274B-93FA-4884692CE7CE}"/>
              </a:ext>
            </a:extLst>
          </p:cNvPr>
          <p:cNvSpPr>
            <a:spLocks noChangeArrowheads="1"/>
          </p:cNvSpPr>
          <p:nvPr/>
        </p:nvSpPr>
        <p:spPr bwMode="auto">
          <a:xfrm>
            <a:off x="8543925" y="5734050"/>
            <a:ext cx="304800" cy="20955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cxnSp>
        <p:nvCxnSpPr>
          <p:cNvPr id="7176" name="AutoShape 20">
            <a:extLst>
              <a:ext uri="{FF2B5EF4-FFF2-40B4-BE49-F238E27FC236}">
                <a16:creationId xmlns:a16="http://schemas.microsoft.com/office/drawing/2014/main" id="{3F5A3602-43C4-8C41-8057-C7DB03270D44}"/>
              </a:ext>
            </a:extLst>
          </p:cNvPr>
          <p:cNvCxnSpPr>
            <a:cxnSpLocks noChangeShapeType="1"/>
            <a:stCxn id="7174" idx="2"/>
            <a:endCxn id="7175" idx="0"/>
          </p:cNvCxnSpPr>
          <p:nvPr/>
        </p:nvCxnSpPr>
        <p:spPr bwMode="auto">
          <a:xfrm rot="16200000" flipH="1">
            <a:off x="6448425" y="3471863"/>
            <a:ext cx="752475" cy="3743325"/>
          </a:xfrm>
          <a:prstGeom prst="bentConnector3">
            <a:avLst>
              <a:gd name="adj1" fmla="val 50000"/>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cxnSp>
        <p:nvCxnSpPr>
          <p:cNvPr id="7177" name="AutoShape 20">
            <a:extLst>
              <a:ext uri="{FF2B5EF4-FFF2-40B4-BE49-F238E27FC236}">
                <a16:creationId xmlns:a16="http://schemas.microsoft.com/office/drawing/2014/main" id="{F1944095-0589-A444-A969-65435E3F220F}"/>
              </a:ext>
            </a:extLst>
          </p:cNvPr>
          <p:cNvCxnSpPr>
            <a:cxnSpLocks noChangeShapeType="1"/>
            <a:stCxn id="7172" idx="3"/>
            <a:endCxn id="7174" idx="0"/>
          </p:cNvCxnSpPr>
          <p:nvPr/>
        </p:nvCxnSpPr>
        <p:spPr bwMode="auto">
          <a:xfrm>
            <a:off x="3671888" y="1409700"/>
            <a:ext cx="1281112" cy="3300413"/>
          </a:xfrm>
          <a:prstGeom prst="bentConnector2">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pic>
        <p:nvPicPr>
          <p:cNvPr id="7178" name="Picture 15" descr="Computer Mouse">
            <a:extLst>
              <a:ext uri="{FF2B5EF4-FFF2-40B4-BE49-F238E27FC236}">
                <a16:creationId xmlns:a16="http://schemas.microsoft.com/office/drawing/2014/main" id="{A8C61E59-87DE-4647-ACBD-46CF2728D5D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48000" y="1371600"/>
            <a:ext cx="463550"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Online Media 1" descr="Mod6slide5.mp3">
            <a:hlinkClick r:id="" action="ppaction://media"/>
            <a:extLst>
              <a:ext uri="{FF2B5EF4-FFF2-40B4-BE49-F238E27FC236}">
                <a16:creationId xmlns:a16="http://schemas.microsoft.com/office/drawing/2014/main" id="{7BC69472-7972-CB44-8C81-F71BE769766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03312" y="3059906"/>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3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9">
            <a:extLst>
              <a:ext uri="{FF2B5EF4-FFF2-40B4-BE49-F238E27FC236}">
                <a16:creationId xmlns:a16="http://schemas.microsoft.com/office/drawing/2014/main" id="{0BBFC802-BB9B-9949-B89E-2F15385E91BF}"/>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BAD13077-A85A-3142-9A7F-D04E645A718F}" type="slidenum">
              <a:rPr lang="en-AU" altLang="en-US" sz="1400" b="0"/>
              <a:pPr/>
              <a:t>6</a:t>
            </a:fld>
            <a:endParaRPr lang="en-AU" altLang="en-US" sz="1400" b="0"/>
          </a:p>
        </p:txBody>
      </p:sp>
      <p:grpSp>
        <p:nvGrpSpPr>
          <p:cNvPr id="8195" name="Group 9">
            <a:extLst>
              <a:ext uri="{FF2B5EF4-FFF2-40B4-BE49-F238E27FC236}">
                <a16:creationId xmlns:a16="http://schemas.microsoft.com/office/drawing/2014/main" id="{81E695D7-D4AA-1642-82F2-091D73EC8FDD}"/>
              </a:ext>
            </a:extLst>
          </p:cNvPr>
          <p:cNvGrpSpPr>
            <a:grpSpLocks/>
          </p:cNvGrpSpPr>
          <p:nvPr/>
        </p:nvGrpSpPr>
        <p:grpSpPr bwMode="auto">
          <a:xfrm>
            <a:off x="381000" y="685800"/>
            <a:ext cx="7848600" cy="4114800"/>
            <a:chOff x="528" y="432"/>
            <a:chExt cx="4944" cy="2592"/>
          </a:xfrm>
        </p:grpSpPr>
        <p:pic>
          <p:nvPicPr>
            <p:cNvPr id="8201" name="Picture 3">
              <a:extLst>
                <a:ext uri="{FF2B5EF4-FFF2-40B4-BE49-F238E27FC236}">
                  <a16:creationId xmlns:a16="http://schemas.microsoft.com/office/drawing/2014/main" id="{0730F9BA-94F4-5248-A8B5-FA7F2269959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8" y="432"/>
              <a:ext cx="4944" cy="2592"/>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8202" name="Rectangle 8">
              <a:extLst>
                <a:ext uri="{FF2B5EF4-FFF2-40B4-BE49-F238E27FC236}">
                  <a16:creationId xmlns:a16="http://schemas.microsoft.com/office/drawing/2014/main" id="{A6917FD9-4926-4344-85FF-2322EF873579}"/>
                </a:ext>
              </a:extLst>
            </p:cNvPr>
            <p:cNvSpPr>
              <a:spLocks noChangeArrowheads="1"/>
            </p:cNvSpPr>
            <p:nvPr/>
          </p:nvSpPr>
          <p:spPr bwMode="auto">
            <a:xfrm>
              <a:off x="3752" y="2870"/>
              <a:ext cx="48" cy="48"/>
            </a:xfrm>
            <a:prstGeom prst="rect">
              <a:avLst/>
            </a:prstGeom>
            <a:solidFill>
              <a:schemeClr val="bg1"/>
            </a:solidFill>
            <a:ln w="9525" algn="ctr">
              <a:solidFill>
                <a:schemeClr val="tx1"/>
              </a:solidFill>
              <a:miter lim="800000"/>
              <a:headEnd/>
              <a:tailEnd/>
            </a:ln>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grpSp>
      <p:sp>
        <p:nvSpPr>
          <p:cNvPr id="8196" name="Rectangle 2">
            <a:extLst>
              <a:ext uri="{FF2B5EF4-FFF2-40B4-BE49-F238E27FC236}">
                <a16:creationId xmlns:a16="http://schemas.microsoft.com/office/drawing/2014/main" id="{57BBDAAB-CBCD-A648-8F7D-466F0D5BA422}"/>
              </a:ext>
            </a:extLst>
          </p:cNvPr>
          <p:cNvSpPr>
            <a:spLocks noGrp="1" noChangeArrowheads="1"/>
          </p:cNvSpPr>
          <p:nvPr>
            <p:ph type="title" idx="4294967295"/>
          </p:nvPr>
        </p:nvSpPr>
        <p:spPr>
          <a:noFill/>
        </p:spPr>
        <p:txBody>
          <a:bodyPr/>
          <a:lstStyle/>
          <a:p>
            <a:pPr eaLnBrk="1" hangingPunct="1"/>
            <a:r>
              <a:rPr lang="en-US" altLang="en-US"/>
              <a:t>Format Phase Record Filter</a:t>
            </a:r>
          </a:p>
        </p:txBody>
      </p:sp>
      <p:sp>
        <p:nvSpPr>
          <p:cNvPr id="8197" name="Rectangle 3">
            <a:extLst>
              <a:ext uri="{FF2B5EF4-FFF2-40B4-BE49-F238E27FC236}">
                <a16:creationId xmlns:a16="http://schemas.microsoft.com/office/drawing/2014/main" id="{CD672004-0967-694D-A582-4CF860202D36}"/>
              </a:ext>
            </a:extLst>
          </p:cNvPr>
          <p:cNvSpPr>
            <a:spLocks noChangeArrowheads="1"/>
          </p:cNvSpPr>
          <p:nvPr/>
        </p:nvSpPr>
        <p:spPr bwMode="auto">
          <a:xfrm>
            <a:off x="2590800" y="4953000"/>
            <a:ext cx="28956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spcBef>
                <a:spcPct val="50000"/>
              </a:spcBef>
            </a:pPr>
            <a:r>
              <a:rPr lang="en-US" altLang="en-US" sz="1800">
                <a:solidFill>
                  <a:srgbClr val="3366FF"/>
                </a:solidFill>
              </a:rPr>
              <a:t>Format Phase Filters</a:t>
            </a:r>
          </a:p>
        </p:txBody>
      </p:sp>
      <p:sp>
        <p:nvSpPr>
          <p:cNvPr id="8198" name="Rectangle 7">
            <a:extLst>
              <a:ext uri="{FF2B5EF4-FFF2-40B4-BE49-F238E27FC236}">
                <a16:creationId xmlns:a16="http://schemas.microsoft.com/office/drawing/2014/main" id="{C6A5746C-7501-C547-B67D-8D3A285E06D8}"/>
              </a:ext>
            </a:extLst>
          </p:cNvPr>
          <p:cNvSpPr>
            <a:spLocks noChangeArrowheads="1"/>
          </p:cNvSpPr>
          <p:nvPr/>
        </p:nvSpPr>
        <p:spPr bwMode="auto">
          <a:xfrm>
            <a:off x="381000" y="1219200"/>
            <a:ext cx="762000" cy="228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8199" name="Rectangle 4">
            <a:extLst>
              <a:ext uri="{FF2B5EF4-FFF2-40B4-BE49-F238E27FC236}">
                <a16:creationId xmlns:a16="http://schemas.microsoft.com/office/drawing/2014/main" id="{85D0FA2C-ED9F-8A43-862B-166E09C97092}"/>
              </a:ext>
            </a:extLst>
          </p:cNvPr>
          <p:cNvSpPr>
            <a:spLocks noChangeArrowheads="1"/>
          </p:cNvSpPr>
          <p:nvPr/>
        </p:nvSpPr>
        <p:spPr bwMode="auto">
          <a:xfrm>
            <a:off x="5105400" y="3886200"/>
            <a:ext cx="3124200" cy="9144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cxnSp>
        <p:nvCxnSpPr>
          <p:cNvPr id="8200" name="AutoShape 20">
            <a:extLst>
              <a:ext uri="{FF2B5EF4-FFF2-40B4-BE49-F238E27FC236}">
                <a16:creationId xmlns:a16="http://schemas.microsoft.com/office/drawing/2014/main" id="{7983488F-2847-CD46-A364-094100B09228}"/>
              </a:ext>
            </a:extLst>
          </p:cNvPr>
          <p:cNvCxnSpPr>
            <a:cxnSpLocks noChangeShapeType="1"/>
          </p:cNvCxnSpPr>
          <p:nvPr/>
        </p:nvCxnSpPr>
        <p:spPr bwMode="auto">
          <a:xfrm flipV="1">
            <a:off x="4038600" y="4343400"/>
            <a:ext cx="1090613" cy="609600"/>
          </a:xfrm>
          <a:prstGeom prst="bentConnector3">
            <a:avLst>
              <a:gd name="adj1" fmla="val 49926"/>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pic>
        <p:nvPicPr>
          <p:cNvPr id="2" name="Online Media 1" descr="Mod6slide6.mp3">
            <a:hlinkClick r:id="" action="ppaction://media"/>
            <a:extLst>
              <a:ext uri="{FF2B5EF4-FFF2-40B4-BE49-F238E27FC236}">
                <a16:creationId xmlns:a16="http://schemas.microsoft.com/office/drawing/2014/main" id="{DF97B34E-ADA7-6042-862B-FB83C8C73F7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65200" y="30734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3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9">
            <a:extLst>
              <a:ext uri="{FF2B5EF4-FFF2-40B4-BE49-F238E27FC236}">
                <a16:creationId xmlns:a16="http://schemas.microsoft.com/office/drawing/2014/main" id="{5E5B4D26-73E2-5542-B80B-BBA68DFB5467}"/>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D6A5898A-8F96-6F40-856C-E306F7120642}" type="slidenum">
              <a:rPr lang="en-AU" altLang="en-US" sz="1400" b="0"/>
              <a:pPr/>
              <a:t>7</a:t>
            </a:fld>
            <a:endParaRPr lang="en-AU" altLang="en-US" sz="1400" b="0"/>
          </a:p>
        </p:txBody>
      </p:sp>
      <p:pic>
        <p:nvPicPr>
          <p:cNvPr id="9219" name="Picture 19">
            <a:extLst>
              <a:ext uri="{FF2B5EF4-FFF2-40B4-BE49-F238E27FC236}">
                <a16:creationId xmlns:a16="http://schemas.microsoft.com/office/drawing/2014/main" id="{5328AF25-51AB-004F-A90F-002DA8CFEAE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7175" y="685800"/>
            <a:ext cx="8886825" cy="3292475"/>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9220" name="Rectangle 2">
            <a:extLst>
              <a:ext uri="{FF2B5EF4-FFF2-40B4-BE49-F238E27FC236}">
                <a16:creationId xmlns:a16="http://schemas.microsoft.com/office/drawing/2014/main" id="{B6DE496A-D68C-414A-ACB4-930A5C0C89AD}"/>
              </a:ext>
            </a:extLst>
          </p:cNvPr>
          <p:cNvSpPr>
            <a:spLocks noGrp="1" noChangeArrowheads="1"/>
          </p:cNvSpPr>
          <p:nvPr>
            <p:ph type="title" idx="4294967295"/>
          </p:nvPr>
        </p:nvSpPr>
        <p:spPr>
          <a:noFill/>
        </p:spPr>
        <p:txBody>
          <a:bodyPr/>
          <a:lstStyle/>
          <a:p>
            <a:pPr eaLnBrk="1" hangingPunct="1"/>
            <a:r>
              <a:rPr lang="en-US" altLang="en-US"/>
              <a:t>Logic Text Editor</a:t>
            </a:r>
          </a:p>
        </p:txBody>
      </p:sp>
      <p:sp>
        <p:nvSpPr>
          <p:cNvPr id="9221" name="Rectangle 6">
            <a:extLst>
              <a:ext uri="{FF2B5EF4-FFF2-40B4-BE49-F238E27FC236}">
                <a16:creationId xmlns:a16="http://schemas.microsoft.com/office/drawing/2014/main" id="{809AFB84-8FAA-4C48-B412-2158C8E26A97}"/>
              </a:ext>
            </a:extLst>
          </p:cNvPr>
          <p:cNvSpPr>
            <a:spLocks noChangeArrowheads="1"/>
          </p:cNvSpPr>
          <p:nvPr/>
        </p:nvSpPr>
        <p:spPr bwMode="auto">
          <a:xfrm>
            <a:off x="228600" y="914400"/>
            <a:ext cx="4419600" cy="1524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9222" name="Rectangle 3">
            <a:extLst>
              <a:ext uri="{FF2B5EF4-FFF2-40B4-BE49-F238E27FC236}">
                <a16:creationId xmlns:a16="http://schemas.microsoft.com/office/drawing/2014/main" id="{CE37FBA8-AD5C-E04E-82ED-68CF8DCD6475}"/>
              </a:ext>
            </a:extLst>
          </p:cNvPr>
          <p:cNvSpPr>
            <a:spLocks noChangeArrowheads="1"/>
          </p:cNvSpPr>
          <p:nvPr/>
        </p:nvSpPr>
        <p:spPr bwMode="auto">
          <a:xfrm>
            <a:off x="838200" y="4953000"/>
            <a:ext cx="3124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spcBef>
                <a:spcPct val="50000"/>
              </a:spcBef>
              <a:buClr>
                <a:schemeClr val="accent2"/>
              </a:buClr>
              <a:buFont typeface="Wingdings" pitchFamily="2" charset="2"/>
              <a:buNone/>
            </a:pPr>
            <a:r>
              <a:rPr lang="en-US" altLang="en-US" sz="1800">
                <a:solidFill>
                  <a:srgbClr val="3366FF"/>
                </a:solidFill>
              </a:rPr>
              <a:t>Filter logic</a:t>
            </a:r>
          </a:p>
        </p:txBody>
      </p:sp>
      <p:sp>
        <p:nvSpPr>
          <p:cNvPr id="9223" name="Rectangle 3">
            <a:extLst>
              <a:ext uri="{FF2B5EF4-FFF2-40B4-BE49-F238E27FC236}">
                <a16:creationId xmlns:a16="http://schemas.microsoft.com/office/drawing/2014/main" id="{E4C519E8-E17F-6140-A2C7-699D55CA5FE7}"/>
              </a:ext>
            </a:extLst>
          </p:cNvPr>
          <p:cNvSpPr>
            <a:spLocks noChangeArrowheads="1"/>
          </p:cNvSpPr>
          <p:nvPr/>
        </p:nvSpPr>
        <p:spPr bwMode="auto">
          <a:xfrm>
            <a:off x="5181600" y="4953000"/>
            <a:ext cx="3276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spcBef>
                <a:spcPct val="50000"/>
              </a:spcBef>
            </a:pPr>
            <a:r>
              <a:rPr lang="en-US" altLang="en-US" sz="1800">
                <a:solidFill>
                  <a:srgbClr val="3366FF"/>
                </a:solidFill>
              </a:rPr>
              <a:t>Available language constructs</a:t>
            </a:r>
          </a:p>
        </p:txBody>
      </p:sp>
      <p:cxnSp>
        <p:nvCxnSpPr>
          <p:cNvPr id="9224" name="AutoShape 20">
            <a:extLst>
              <a:ext uri="{FF2B5EF4-FFF2-40B4-BE49-F238E27FC236}">
                <a16:creationId xmlns:a16="http://schemas.microsoft.com/office/drawing/2014/main" id="{199E9B21-567A-E144-A31E-526734713582}"/>
              </a:ext>
            </a:extLst>
          </p:cNvPr>
          <p:cNvCxnSpPr>
            <a:cxnSpLocks noChangeShapeType="1"/>
            <a:stCxn id="9222" idx="0"/>
            <a:endCxn id="9221" idx="2"/>
          </p:cNvCxnSpPr>
          <p:nvPr/>
        </p:nvCxnSpPr>
        <p:spPr bwMode="auto">
          <a:xfrm flipV="1">
            <a:off x="2400300" y="2452688"/>
            <a:ext cx="38100" cy="2500312"/>
          </a:xfrm>
          <a:prstGeom prst="straightConnector1">
            <a:avLst/>
          </a:prstGeom>
          <a:noFill/>
          <a:ln w="28575">
            <a:solidFill>
              <a:srgbClr val="3366FF"/>
            </a:solidFill>
            <a:round/>
            <a:headEnd/>
            <a:tailEnd type="triangle" w="med" len="med"/>
          </a:ln>
          <a:extLst>
            <a:ext uri="{909E8E84-426E-40DD-AFC4-6F175D3DCCD1}">
              <a14:hiddenFill xmlns:a14="http://schemas.microsoft.com/office/drawing/2010/main">
                <a:noFill/>
              </a14:hiddenFill>
            </a:ext>
          </a:extLst>
        </p:spPr>
      </p:cxnSp>
      <p:sp>
        <p:nvSpPr>
          <p:cNvPr id="9225" name="Rectangle 14">
            <a:extLst>
              <a:ext uri="{FF2B5EF4-FFF2-40B4-BE49-F238E27FC236}">
                <a16:creationId xmlns:a16="http://schemas.microsoft.com/office/drawing/2014/main" id="{2495A925-33B5-5549-9A76-35D0C7F49C82}"/>
              </a:ext>
            </a:extLst>
          </p:cNvPr>
          <p:cNvSpPr>
            <a:spLocks noChangeArrowheads="1"/>
          </p:cNvSpPr>
          <p:nvPr/>
        </p:nvSpPr>
        <p:spPr bwMode="auto">
          <a:xfrm>
            <a:off x="7086600" y="685800"/>
            <a:ext cx="1676400" cy="25908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cxnSp>
        <p:nvCxnSpPr>
          <p:cNvPr id="9226" name="AutoShape 20">
            <a:extLst>
              <a:ext uri="{FF2B5EF4-FFF2-40B4-BE49-F238E27FC236}">
                <a16:creationId xmlns:a16="http://schemas.microsoft.com/office/drawing/2014/main" id="{1C60E25E-A4EE-F34D-BE2D-0F6616153CEB}"/>
              </a:ext>
            </a:extLst>
          </p:cNvPr>
          <p:cNvCxnSpPr>
            <a:cxnSpLocks noChangeShapeType="1"/>
            <a:stCxn id="9223" idx="0"/>
            <a:endCxn id="9225" idx="2"/>
          </p:cNvCxnSpPr>
          <p:nvPr/>
        </p:nvCxnSpPr>
        <p:spPr bwMode="auto">
          <a:xfrm rot="16200000">
            <a:off x="6541294" y="3569494"/>
            <a:ext cx="1662112" cy="1104900"/>
          </a:xfrm>
          <a:prstGeom prst="bentConnector3">
            <a:avLst>
              <a:gd name="adj1" fmla="val 50431"/>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pic>
        <p:nvPicPr>
          <p:cNvPr id="2" name="Online Media 1" descr="Mod6slide7.mp3">
            <a:hlinkClick r:id="" action="ppaction://media"/>
            <a:extLst>
              <a:ext uri="{FF2B5EF4-FFF2-40B4-BE49-F238E27FC236}">
                <a16:creationId xmlns:a16="http://schemas.microsoft.com/office/drawing/2014/main" id="{6FE910F5-0FFD-2543-9FA6-F5F2CFB987C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220787" y="3165475"/>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9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9">
            <a:extLst>
              <a:ext uri="{FF2B5EF4-FFF2-40B4-BE49-F238E27FC236}">
                <a16:creationId xmlns:a16="http://schemas.microsoft.com/office/drawing/2014/main" id="{5548044C-B95D-EF44-A021-565EA9B78C7D}"/>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EEB7B828-0163-4948-8891-31BDE4DDF56C}" type="slidenum">
              <a:rPr lang="en-AU" altLang="en-US" sz="1400" b="0"/>
              <a:pPr/>
              <a:t>8</a:t>
            </a:fld>
            <a:endParaRPr lang="en-AU" altLang="en-US" sz="1400" b="0"/>
          </a:p>
        </p:txBody>
      </p:sp>
      <p:sp>
        <p:nvSpPr>
          <p:cNvPr id="10243" name="Rectangle 2">
            <a:extLst>
              <a:ext uri="{FF2B5EF4-FFF2-40B4-BE49-F238E27FC236}">
                <a16:creationId xmlns:a16="http://schemas.microsoft.com/office/drawing/2014/main" id="{531E8AD9-958E-A548-882D-F504D5183F28}"/>
              </a:ext>
            </a:extLst>
          </p:cNvPr>
          <p:cNvSpPr>
            <a:spLocks noGrp="1" noChangeArrowheads="1"/>
          </p:cNvSpPr>
          <p:nvPr>
            <p:ph type="title" idx="4294967295"/>
          </p:nvPr>
        </p:nvSpPr>
        <p:spPr>
          <a:noFill/>
        </p:spPr>
        <p:txBody>
          <a:bodyPr/>
          <a:lstStyle/>
          <a:p>
            <a:pPr eaLnBrk="1" hangingPunct="1"/>
            <a:r>
              <a:rPr lang="en-US" altLang="en-US"/>
              <a:t>Fields versus Column Numbers</a:t>
            </a:r>
            <a:endParaRPr lang="en-US" altLang="en-US">
              <a:solidFill>
                <a:srgbClr val="FF0000"/>
              </a:solidFill>
            </a:endParaRPr>
          </a:p>
        </p:txBody>
      </p:sp>
      <p:pic>
        <p:nvPicPr>
          <p:cNvPr id="10244" name="Picture 3">
            <a:extLst>
              <a:ext uri="{FF2B5EF4-FFF2-40B4-BE49-F238E27FC236}">
                <a16:creationId xmlns:a16="http://schemas.microsoft.com/office/drawing/2014/main" id="{41846C8E-0113-404A-9090-744AAEAFE73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33592" b="14981"/>
          <a:stretch>
            <a:fillRect/>
          </a:stretch>
        </p:blipFill>
        <p:spPr bwMode="auto">
          <a:xfrm>
            <a:off x="838200" y="1066800"/>
            <a:ext cx="4876800" cy="2284413"/>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0245" name="Rectangle 4">
            <a:extLst>
              <a:ext uri="{FF2B5EF4-FFF2-40B4-BE49-F238E27FC236}">
                <a16:creationId xmlns:a16="http://schemas.microsoft.com/office/drawing/2014/main" id="{B4EA1D43-FE20-A04D-849A-6EAAF80427C6}"/>
              </a:ext>
            </a:extLst>
          </p:cNvPr>
          <p:cNvSpPr>
            <a:spLocks noChangeArrowheads="1"/>
          </p:cNvSpPr>
          <p:nvPr/>
        </p:nvSpPr>
        <p:spPr bwMode="auto">
          <a:xfrm>
            <a:off x="914400" y="1905000"/>
            <a:ext cx="2362200" cy="2286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sp>
        <p:nvSpPr>
          <p:cNvPr id="10246" name="Rectangle 3">
            <a:extLst>
              <a:ext uri="{FF2B5EF4-FFF2-40B4-BE49-F238E27FC236}">
                <a16:creationId xmlns:a16="http://schemas.microsoft.com/office/drawing/2014/main" id="{024E1BA6-8495-3048-A7B6-4BEFDE8A6D60}"/>
              </a:ext>
            </a:extLst>
          </p:cNvPr>
          <p:cNvSpPr>
            <a:spLocks noChangeArrowheads="1"/>
          </p:cNvSpPr>
          <p:nvPr/>
        </p:nvSpPr>
        <p:spPr bwMode="auto">
          <a:xfrm>
            <a:off x="990600" y="2514600"/>
            <a:ext cx="4495800" cy="685800"/>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spcBef>
                <a:spcPct val="50000"/>
              </a:spcBef>
              <a:buClr>
                <a:schemeClr val="accent2"/>
              </a:buClr>
              <a:buFont typeface="Wingdings" pitchFamily="2" charset="2"/>
              <a:buNone/>
            </a:pPr>
            <a:r>
              <a:rPr lang="en-US" altLang="en-US" sz="1800" b="0">
                <a:solidFill>
                  <a:srgbClr val="3366FF"/>
                </a:solidFill>
              </a:rPr>
              <a:t>The Extract phase uses LR field names, such as {CUSTOMER_ID}.</a:t>
            </a:r>
            <a:r>
              <a:rPr lang="en-US" altLang="en-US" sz="2000" b="0">
                <a:solidFill>
                  <a:schemeClr val="tx1"/>
                </a:solidFill>
              </a:rPr>
              <a:t> </a:t>
            </a:r>
          </a:p>
        </p:txBody>
      </p:sp>
      <p:cxnSp>
        <p:nvCxnSpPr>
          <p:cNvPr id="10247" name="AutoShape 20">
            <a:extLst>
              <a:ext uri="{FF2B5EF4-FFF2-40B4-BE49-F238E27FC236}">
                <a16:creationId xmlns:a16="http://schemas.microsoft.com/office/drawing/2014/main" id="{EBE32DE0-BAE5-FD43-85F4-40D64978EF7B}"/>
              </a:ext>
            </a:extLst>
          </p:cNvPr>
          <p:cNvCxnSpPr>
            <a:cxnSpLocks noChangeShapeType="1"/>
          </p:cNvCxnSpPr>
          <p:nvPr/>
        </p:nvCxnSpPr>
        <p:spPr bwMode="auto">
          <a:xfrm rot="5400000" flipH="1">
            <a:off x="2521743" y="1745457"/>
            <a:ext cx="366713" cy="1143000"/>
          </a:xfrm>
          <a:prstGeom prst="bentConnector3">
            <a:avLst>
              <a:gd name="adj1" fmla="val 51949"/>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pic>
        <p:nvPicPr>
          <p:cNvPr id="10248" name="Picture 15">
            <a:extLst>
              <a:ext uri="{FF2B5EF4-FFF2-40B4-BE49-F238E27FC236}">
                <a16:creationId xmlns:a16="http://schemas.microsoft.com/office/drawing/2014/main" id="{8BE86895-281C-3A45-B847-373B1D903EE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r="33684"/>
          <a:stretch>
            <a:fillRect/>
          </a:stretch>
        </p:blipFill>
        <p:spPr bwMode="auto">
          <a:xfrm>
            <a:off x="838200" y="3886200"/>
            <a:ext cx="4800600" cy="2020888"/>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0249" name="Rectangle 16">
            <a:extLst>
              <a:ext uri="{FF2B5EF4-FFF2-40B4-BE49-F238E27FC236}">
                <a16:creationId xmlns:a16="http://schemas.microsoft.com/office/drawing/2014/main" id="{CF4F8159-6BAC-EF4D-A2D9-5A5982C3F4FB}"/>
              </a:ext>
            </a:extLst>
          </p:cNvPr>
          <p:cNvSpPr>
            <a:spLocks noChangeArrowheads="1"/>
          </p:cNvSpPr>
          <p:nvPr/>
        </p:nvSpPr>
        <p:spPr bwMode="auto">
          <a:xfrm>
            <a:off x="838200" y="4760913"/>
            <a:ext cx="3886200" cy="5334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cxnSp>
        <p:nvCxnSpPr>
          <p:cNvPr id="10250" name="AutoShape 20">
            <a:extLst>
              <a:ext uri="{FF2B5EF4-FFF2-40B4-BE49-F238E27FC236}">
                <a16:creationId xmlns:a16="http://schemas.microsoft.com/office/drawing/2014/main" id="{8C458D50-3665-2540-B709-567E04C6DA21}"/>
              </a:ext>
            </a:extLst>
          </p:cNvPr>
          <p:cNvCxnSpPr>
            <a:cxnSpLocks noChangeShapeType="1"/>
          </p:cNvCxnSpPr>
          <p:nvPr/>
        </p:nvCxnSpPr>
        <p:spPr bwMode="auto">
          <a:xfrm rot="5400000" flipH="1">
            <a:off x="2909093" y="5168107"/>
            <a:ext cx="163513" cy="495300"/>
          </a:xfrm>
          <a:prstGeom prst="bentConnector3">
            <a:avLst>
              <a:gd name="adj1" fmla="val 49514"/>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sp>
        <p:nvSpPr>
          <p:cNvPr id="1660949" name="Text Box 21">
            <a:extLst>
              <a:ext uri="{FF2B5EF4-FFF2-40B4-BE49-F238E27FC236}">
                <a16:creationId xmlns:a16="http://schemas.microsoft.com/office/drawing/2014/main" id="{B78102EE-1704-844D-AD3C-ACBDB8BE7199}"/>
              </a:ext>
            </a:extLst>
          </p:cNvPr>
          <p:cNvSpPr txBox="1">
            <a:spLocks noChangeArrowheads="1"/>
          </p:cNvSpPr>
          <p:nvPr/>
        </p:nvSpPr>
        <p:spPr bwMode="auto">
          <a:xfrm>
            <a:off x="457200" y="609600"/>
            <a:ext cx="2971800" cy="4572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a:lstStyle/>
          <a:p>
            <a:pPr>
              <a:lnSpc>
                <a:spcPct val="100000"/>
              </a:lnSpc>
              <a:defRPr/>
            </a:pPr>
            <a:r>
              <a:rPr lang="en-US" sz="1800">
                <a:solidFill>
                  <a:srgbClr val="3366FF"/>
                </a:solidFill>
                <a:latin typeface="Arial" charset="0"/>
              </a:rPr>
              <a:t>Extract Phase</a:t>
            </a:r>
          </a:p>
        </p:txBody>
      </p:sp>
      <p:sp>
        <p:nvSpPr>
          <p:cNvPr id="1660950" name="Text Box 22">
            <a:extLst>
              <a:ext uri="{FF2B5EF4-FFF2-40B4-BE49-F238E27FC236}">
                <a16:creationId xmlns:a16="http://schemas.microsoft.com/office/drawing/2014/main" id="{806C6E56-2E59-124D-8A1E-6CDA41887A33}"/>
              </a:ext>
            </a:extLst>
          </p:cNvPr>
          <p:cNvSpPr txBox="1">
            <a:spLocks noChangeArrowheads="1"/>
          </p:cNvSpPr>
          <p:nvPr/>
        </p:nvSpPr>
        <p:spPr bwMode="auto">
          <a:xfrm>
            <a:off x="457200" y="3429000"/>
            <a:ext cx="2971800" cy="457200"/>
          </a:xfrm>
          <a:prstGeom prst="rect">
            <a:avLst/>
          </a:prstGeom>
          <a:noFill/>
          <a:ln w="9525" algn="ctr">
            <a:noFill/>
            <a:miter lim="800000"/>
            <a:headEnd/>
            <a:tailEnd/>
          </a:ln>
          <a:effectLst>
            <a:prstShdw prst="shdw17" dist="17961" dir="2700000">
              <a:schemeClr val="accent1">
                <a:gamma/>
                <a:shade val="60000"/>
                <a:invGamma/>
              </a:schemeClr>
            </a:prstShdw>
          </a:effectLst>
        </p:spPr>
        <p:txBody>
          <a:bodyPr/>
          <a:lstStyle/>
          <a:p>
            <a:pPr>
              <a:lnSpc>
                <a:spcPct val="100000"/>
              </a:lnSpc>
              <a:defRPr/>
            </a:pPr>
            <a:r>
              <a:rPr lang="en-US" sz="1800">
                <a:solidFill>
                  <a:srgbClr val="3366FF"/>
                </a:solidFill>
                <a:latin typeface="Arial" charset="0"/>
              </a:rPr>
              <a:t>Format Phase</a:t>
            </a:r>
          </a:p>
        </p:txBody>
      </p:sp>
      <p:sp>
        <p:nvSpPr>
          <p:cNvPr id="10253" name="Rectangle 3">
            <a:extLst>
              <a:ext uri="{FF2B5EF4-FFF2-40B4-BE49-F238E27FC236}">
                <a16:creationId xmlns:a16="http://schemas.microsoft.com/office/drawing/2014/main" id="{28E61B4B-B4B0-044C-8559-48354A3A28CC}"/>
              </a:ext>
            </a:extLst>
          </p:cNvPr>
          <p:cNvSpPr>
            <a:spLocks noChangeArrowheads="1"/>
          </p:cNvSpPr>
          <p:nvPr/>
        </p:nvSpPr>
        <p:spPr bwMode="auto">
          <a:xfrm>
            <a:off x="990600" y="5486400"/>
            <a:ext cx="4495800" cy="762000"/>
          </a:xfrm>
          <a:prstGeom prst="rect">
            <a:avLst/>
          </a:prstGeom>
          <a:solidFill>
            <a:schemeClr val="bg1"/>
          </a:solidFill>
          <a:ln w="28575">
            <a:solidFill>
              <a:schemeClr val="tx1"/>
            </a:solidFill>
            <a:miter lim="800000"/>
            <a:headEnd/>
            <a:tailEnd/>
          </a:ln>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lnSpc>
                <a:spcPct val="100000"/>
              </a:lnSpc>
              <a:spcBef>
                <a:spcPct val="50000"/>
              </a:spcBef>
              <a:buClr>
                <a:schemeClr val="accent2"/>
              </a:buClr>
              <a:buFont typeface="Wingdings" pitchFamily="2" charset="2"/>
              <a:buNone/>
            </a:pPr>
            <a:r>
              <a:rPr lang="en-US" altLang="en-US" sz="1800" b="0">
                <a:solidFill>
                  <a:srgbClr val="3366FF"/>
                </a:solidFill>
              </a:rPr>
              <a:t>Format logic uses column numbers, such as Col.3.</a:t>
            </a:r>
          </a:p>
        </p:txBody>
      </p:sp>
      <p:pic>
        <p:nvPicPr>
          <p:cNvPr id="2" name="Online Media 1" descr="Mod6slide8.mp3">
            <a:hlinkClick r:id="" action="ppaction://media"/>
            <a:extLst>
              <a:ext uri="{FF2B5EF4-FFF2-40B4-BE49-F238E27FC236}">
                <a16:creationId xmlns:a16="http://schemas.microsoft.com/office/drawing/2014/main" id="{A26F8798-5DE8-E74E-8AE9-0795EAD439B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952500" y="3171508"/>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3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9">
            <a:extLst>
              <a:ext uri="{FF2B5EF4-FFF2-40B4-BE49-F238E27FC236}">
                <a16:creationId xmlns:a16="http://schemas.microsoft.com/office/drawing/2014/main" id="{A6D9BB32-5770-DF40-B3B1-FE259E9D7E9C}"/>
              </a:ext>
            </a:extLst>
          </p:cNvPr>
          <p:cNvSpPr>
            <a:spLocks noGrp="1" noChangeArrowheads="1"/>
          </p:cNvSpPr>
          <p:nvPr>
            <p:ph type="sldNum"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fld id="{5C89F5EC-4DD3-0047-9D4C-B7A95FA7DDDA}" type="slidenum">
              <a:rPr lang="en-AU" altLang="en-US" sz="1400" b="0"/>
              <a:pPr/>
              <a:t>9</a:t>
            </a:fld>
            <a:endParaRPr lang="en-AU" altLang="en-US" sz="1400" b="0"/>
          </a:p>
        </p:txBody>
      </p:sp>
      <p:sp>
        <p:nvSpPr>
          <p:cNvPr id="11267" name="Rectangle 2">
            <a:extLst>
              <a:ext uri="{FF2B5EF4-FFF2-40B4-BE49-F238E27FC236}">
                <a16:creationId xmlns:a16="http://schemas.microsoft.com/office/drawing/2014/main" id="{0533CB8D-E67D-3744-9F74-87D050399904}"/>
              </a:ext>
            </a:extLst>
          </p:cNvPr>
          <p:cNvSpPr>
            <a:spLocks noGrp="1" noChangeArrowheads="1"/>
          </p:cNvSpPr>
          <p:nvPr>
            <p:ph type="title" idx="4294967295"/>
          </p:nvPr>
        </p:nvSpPr>
        <p:spPr>
          <a:noFill/>
        </p:spPr>
        <p:txBody>
          <a:bodyPr/>
          <a:lstStyle/>
          <a:p>
            <a:pPr eaLnBrk="1" hangingPunct="1"/>
            <a:r>
              <a:rPr lang="en-US" altLang="en-US"/>
              <a:t>Record Filters – Logic Text Helper</a:t>
            </a:r>
          </a:p>
        </p:txBody>
      </p:sp>
      <p:pic>
        <p:nvPicPr>
          <p:cNvPr id="11268" name="Picture 3">
            <a:extLst>
              <a:ext uri="{FF2B5EF4-FFF2-40B4-BE49-F238E27FC236}">
                <a16:creationId xmlns:a16="http://schemas.microsoft.com/office/drawing/2014/main" id="{2D61DBFE-0512-1D42-A78D-E1FB898A1D9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0" y="685800"/>
            <a:ext cx="7353300" cy="4086225"/>
          </a:xfrm>
          <a:prstGeom prst="rect">
            <a:avLst/>
          </a:prstGeom>
          <a:noFill/>
          <a:ln w="952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11269" name="Rectangle 3">
            <a:extLst>
              <a:ext uri="{FF2B5EF4-FFF2-40B4-BE49-F238E27FC236}">
                <a16:creationId xmlns:a16="http://schemas.microsoft.com/office/drawing/2014/main" id="{01E41C2A-97CC-2343-8068-7AC66EF13AD5}"/>
              </a:ext>
            </a:extLst>
          </p:cNvPr>
          <p:cNvSpPr>
            <a:spLocks noChangeArrowheads="1"/>
          </p:cNvSpPr>
          <p:nvPr/>
        </p:nvSpPr>
        <p:spPr bwMode="auto">
          <a:xfrm>
            <a:off x="5803900" y="5410200"/>
            <a:ext cx="2514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algn="ctr" eaLnBrk="1" hangingPunct="1">
              <a:lnSpc>
                <a:spcPct val="100000"/>
              </a:lnSpc>
              <a:spcBef>
                <a:spcPct val="50000"/>
              </a:spcBef>
            </a:pPr>
            <a:r>
              <a:rPr lang="en-US" altLang="en-US" sz="1800">
                <a:solidFill>
                  <a:srgbClr val="3366FF"/>
                </a:solidFill>
              </a:rPr>
              <a:t>Logic Text Helper</a:t>
            </a:r>
          </a:p>
        </p:txBody>
      </p:sp>
      <p:sp>
        <p:nvSpPr>
          <p:cNvPr id="11270" name="Rectangle 9">
            <a:extLst>
              <a:ext uri="{FF2B5EF4-FFF2-40B4-BE49-F238E27FC236}">
                <a16:creationId xmlns:a16="http://schemas.microsoft.com/office/drawing/2014/main" id="{AD115E5F-1E7D-2C40-8363-A21536B8A230}"/>
              </a:ext>
            </a:extLst>
          </p:cNvPr>
          <p:cNvSpPr>
            <a:spLocks noChangeArrowheads="1"/>
          </p:cNvSpPr>
          <p:nvPr/>
        </p:nvSpPr>
        <p:spPr bwMode="auto">
          <a:xfrm>
            <a:off x="5867400" y="685800"/>
            <a:ext cx="1866900" cy="4191000"/>
          </a:xfrm>
          <a:prstGeom prst="rect">
            <a:avLst/>
          </a:prstGeom>
          <a:noFill/>
          <a:ln w="28575" algn="ctr">
            <a:solidFill>
              <a:srgbClr val="3366FF"/>
            </a:solidFill>
            <a:miter lim="800000"/>
            <a:headEnd/>
            <a:tailEnd/>
          </a:ln>
          <a:effectLst>
            <a:prstShdw prst="shdw17" dist="17961" dir="2700000">
              <a:srgbClr val="1F3D99"/>
            </a:prstShdw>
          </a:effectLst>
          <a:extLst>
            <a:ext uri="{909E8E84-426E-40DD-AFC4-6F175D3DCCD1}">
              <a14:hiddenFill xmlns:a14="http://schemas.microsoft.com/office/drawing/2010/main">
                <a:solidFill>
                  <a:srgbClr val="FFFFFF"/>
                </a:solidFill>
              </a14:hiddenFill>
            </a:ext>
          </a:extLst>
        </p:spPr>
        <p:txBody>
          <a:bodyPr wrap="none" anchor="ctr"/>
          <a:lstStyle>
            <a:lvl1pPr eaLnBrk="0" hangingPunct="0">
              <a:defRPr sz="2200" b="1">
                <a:solidFill>
                  <a:schemeClr val="hlink"/>
                </a:solidFill>
                <a:latin typeface="Arial" panose="020B0604020202020204" pitchFamily="34" charset="0"/>
              </a:defRPr>
            </a:lvl1pPr>
            <a:lvl2pPr marL="742950" indent="-285750" eaLnBrk="0" hangingPunct="0">
              <a:defRPr sz="2200" b="1">
                <a:solidFill>
                  <a:schemeClr val="hlink"/>
                </a:solidFill>
                <a:latin typeface="Arial" panose="020B0604020202020204" pitchFamily="34" charset="0"/>
              </a:defRPr>
            </a:lvl2pPr>
            <a:lvl3pPr marL="1143000" indent="-228600" eaLnBrk="0" hangingPunct="0">
              <a:defRPr sz="2200" b="1">
                <a:solidFill>
                  <a:schemeClr val="hlink"/>
                </a:solidFill>
                <a:latin typeface="Arial" panose="020B0604020202020204" pitchFamily="34" charset="0"/>
              </a:defRPr>
            </a:lvl3pPr>
            <a:lvl4pPr marL="1600200" indent="-228600" eaLnBrk="0" hangingPunct="0">
              <a:defRPr sz="2200" b="1">
                <a:solidFill>
                  <a:schemeClr val="hlink"/>
                </a:solidFill>
                <a:latin typeface="Arial" panose="020B0604020202020204" pitchFamily="34" charset="0"/>
              </a:defRPr>
            </a:lvl4pPr>
            <a:lvl5pPr marL="2057400" indent="-228600" eaLnBrk="0" hangingPunct="0">
              <a:defRPr sz="2200" b="1">
                <a:solidFill>
                  <a:schemeClr val="hlink"/>
                </a:solidFill>
                <a:latin typeface="Arial" panose="020B0604020202020204" pitchFamily="34" charset="0"/>
              </a:defRPr>
            </a:lvl5pPr>
            <a:lvl6pPr marL="25146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6pPr>
            <a:lvl7pPr marL="29718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7pPr>
            <a:lvl8pPr marL="34290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8pPr>
            <a:lvl9pPr marL="3886200" indent="-228600" eaLnBrk="0" fontAlgn="base" hangingPunct="0">
              <a:lnSpc>
                <a:spcPct val="90000"/>
              </a:lnSpc>
              <a:spcBef>
                <a:spcPct val="0"/>
              </a:spcBef>
              <a:spcAft>
                <a:spcPct val="0"/>
              </a:spcAft>
              <a:defRPr sz="2200" b="1">
                <a:solidFill>
                  <a:schemeClr val="hlink"/>
                </a:solidFill>
                <a:latin typeface="Arial" panose="020B0604020202020204" pitchFamily="34" charset="0"/>
              </a:defRPr>
            </a:lvl9pPr>
          </a:lstStyle>
          <a:p>
            <a:pPr eaLnBrk="1" hangingPunct="1"/>
            <a:endParaRPr lang="en-US" altLang="en-US"/>
          </a:p>
        </p:txBody>
      </p:sp>
      <p:cxnSp>
        <p:nvCxnSpPr>
          <p:cNvPr id="11271" name="AutoShape 20">
            <a:extLst>
              <a:ext uri="{FF2B5EF4-FFF2-40B4-BE49-F238E27FC236}">
                <a16:creationId xmlns:a16="http://schemas.microsoft.com/office/drawing/2014/main" id="{764D5594-F240-3D41-A945-6D22B4245F1A}"/>
              </a:ext>
            </a:extLst>
          </p:cNvPr>
          <p:cNvCxnSpPr>
            <a:cxnSpLocks noChangeShapeType="1"/>
          </p:cNvCxnSpPr>
          <p:nvPr/>
        </p:nvCxnSpPr>
        <p:spPr bwMode="auto">
          <a:xfrm rot="5400000" flipH="1">
            <a:off x="6576218" y="5082382"/>
            <a:ext cx="519113" cy="107950"/>
          </a:xfrm>
          <a:prstGeom prst="bentConnector3">
            <a:avLst>
              <a:gd name="adj1" fmla="val 51375"/>
            </a:avLst>
          </a:prstGeom>
          <a:noFill/>
          <a:ln w="28575">
            <a:solidFill>
              <a:srgbClr val="3366FF"/>
            </a:solidFill>
            <a:miter lim="800000"/>
            <a:headEnd/>
            <a:tailEnd type="triangle" w="med" len="med"/>
          </a:ln>
          <a:extLst>
            <a:ext uri="{909E8E84-426E-40DD-AFC4-6F175D3DCCD1}">
              <a14:hiddenFill xmlns:a14="http://schemas.microsoft.com/office/drawing/2010/main">
                <a:noFill/>
              </a14:hiddenFill>
            </a:ext>
          </a:extLst>
        </p:spPr>
      </p:cxnSp>
      <p:pic>
        <p:nvPicPr>
          <p:cNvPr id="2" name="Online Media 1" descr="Mod6slide9.mp3">
            <a:hlinkClick r:id="" action="ppaction://media"/>
            <a:extLst>
              <a:ext uri="{FF2B5EF4-FFF2-40B4-BE49-F238E27FC236}">
                <a16:creationId xmlns:a16="http://schemas.microsoft.com/office/drawing/2014/main" id="{9D734EDA-C9DF-D042-A3E3-299547623A6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219200" y="31242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1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1"/>
  <p:tag name="PUBLISH_TITLE" val="IBM Security AppScan Source V8.6 - User Administration"/>
  <p:tag name="ARTICULATE_PUBLISH_PATH" val="C:\$User\Articulates\AppScan Source Articulates\4 AppScan Source - Admin\final articulate"/>
  <p:tag name="ARTICULATE_LOGO" val="IBM_logoR_blue_light_blue_bkg.jpg"/>
  <p:tag name="ARTICULATE_PRESENTER" val="(None selected)"/>
  <p:tag name="ARTICULATE_PRESENTER_GUID" val="9869030842"/>
  <p:tag name="ARTICULATE_LMS" val="0"/>
  <p:tag name="ARTICULATE_TEMPLATE" val="Blue Light"/>
  <p:tag name="LMS_PUBLISH" val="No"/>
  <p:tag name="PRESENTER_PREVIEW_MODE" val="0"/>
  <p:tag name="PRESENTER_PREVIEW_START" val="1"/>
  <p:tag name="PLAYERLOGOHEIGHT" val="56"/>
  <p:tag name="PLAYERLOGOWIDTH" val="144"/>
  <p:tag name="LAUNCHINNEWWINDOW" val="0"/>
  <p:tag name="LASTPUBLISHED" val="C:\$User\Articulates\AppScan Source Articulates\4 AppScan Source - Admin\final articulate\IBM Security AppScan Source V8.6 - User Administration\player.html"/>
</p:tagLst>
</file>

<file path=ppt/tags/tag10.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1.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2.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3.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4.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5.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6.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7.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8.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9.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1.mp3"/>
  <p:tag name="AUDIO_ID" val="256"/>
  <p:tag name="ELAPSEDTIME" val="14.263"/>
  <p:tag name="ARTICULATE_SLIDE_GUID" val="5bd8eee0-c07b-4260-bfb4-f57e3e7e937f"/>
  <p:tag name="ARTICULATE_SLIDE_NAV" val="1"/>
</p:tagLst>
</file>

<file path=ppt/tags/tag20.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1.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3.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4.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5.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6.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7.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8.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9.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heme/theme1.xml><?xml version="1.0" encoding="utf-8"?>
<a:theme xmlns:a="http://schemas.openxmlformats.org/drawingml/2006/main" name="Commercial3-11">
  <a:themeElements>
    <a:clrScheme name="Commercial3-11 1">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7889FB"/>
      </a:hlink>
      <a:folHlink>
        <a:srgbClr val="9900CC"/>
      </a:folHlink>
    </a:clrScheme>
    <a:fontScheme name="Commercial3-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2200" b="0" i="0" u="none" strike="noStrike" cap="none" normalizeH="0" baseline="0" smtClean="0">
            <a:ln>
              <a:noFill/>
            </a:ln>
            <a:solidFill>
              <a:schemeClr val="hlink"/>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lang="en-US" sz="2200" b="0" i="0" u="none" strike="noStrike" cap="none" normalizeH="0" baseline="0" smtClean="0">
            <a:ln>
              <a:noFill/>
            </a:ln>
            <a:solidFill>
              <a:schemeClr val="hlink"/>
            </a:solidFill>
            <a:effectLst/>
            <a:latin typeface="Arial" charset="0"/>
          </a:defRPr>
        </a:defPPr>
      </a:lstStyle>
    </a:lnDef>
  </a:objectDefaults>
  <a:extraClrSchemeLst>
    <a:extraClrScheme>
      <a:clrScheme name="Commercial3-11 1">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7889FB"/>
        </a:hlink>
        <a:folHlink>
          <a:srgbClr val="9900CC"/>
        </a:folHlink>
      </a:clrScheme>
      <a:clrMap bg1="lt1" tx1="dk1" bg2="lt2" tx2="dk2" accent1="accent1" accent2="accent2" accent3="accent3" accent4="accent4" accent5="accent5" accent6="accent6" hlink="hlink" folHlink="folHlink"/>
    </a:extraClrScheme>
    <a:extraClrScheme>
      <a:clrScheme name="Commercial3-11 2">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1E72FA"/>
        </a:hlink>
        <a:folHlink>
          <a:srgbClr val="9900C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Security</Template>
  <TotalTime>30709</TotalTime>
  <Words>1970</Words>
  <Application>Microsoft Macintosh PowerPoint</Application>
  <PresentationFormat>On-screen Show (4:3)</PresentationFormat>
  <Paragraphs>216</Paragraphs>
  <Slides>21</Slides>
  <Notes>21</Notes>
  <HiddenSlides>0</HiddenSlides>
  <MMClips>21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Wingdings</vt:lpstr>
      <vt:lpstr>Commercial3-11</vt:lpstr>
      <vt:lpstr>PowerPoint Presentation</vt:lpstr>
      <vt:lpstr>Page Objectives</vt:lpstr>
      <vt:lpstr>Record Filtering</vt:lpstr>
      <vt:lpstr>Record Filter versus Column Assignments</vt:lpstr>
      <vt:lpstr>Extract Record Filter</vt:lpstr>
      <vt:lpstr>Format Phase Record Filter</vt:lpstr>
      <vt:lpstr>Logic Text Editor</vt:lpstr>
      <vt:lpstr>Fields versus Column Numbers</vt:lpstr>
      <vt:lpstr>Record Filters – Logic Text Helper</vt:lpstr>
      <vt:lpstr>Logic Text Helper – Operators</vt:lpstr>
      <vt:lpstr>Record Filter Language Constructs (1 of 2)</vt:lpstr>
      <vt:lpstr>Record Filter Language Constructs (2 of 2)</vt:lpstr>
      <vt:lpstr>Logic Text Helper – Fields</vt:lpstr>
      <vt:lpstr>Logic Text Helper – Lookup Path</vt:lpstr>
      <vt:lpstr>Format Phase Output Record Example</vt:lpstr>
      <vt:lpstr>Logic Text Helper – Functions</vt:lpstr>
      <vt:lpstr>Logic Text Helper – Example</vt:lpstr>
      <vt:lpstr>Logic Text Helper – ISFOUND</vt:lpstr>
      <vt:lpstr>Logic Text Helper – Help</vt:lpstr>
      <vt:lpstr>Logic Text Helper – Syntax Checking</vt:lpstr>
      <vt:lpstr>Logic Text Helper – Syntax Errors</vt:lpstr>
    </vt:vector>
  </TitlesOfParts>
  <Company>IBM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 Unit title</dc:title>
  <dc:creator>mdimond</dc:creator>
  <cp:lastModifiedBy>Kip M Twitchell</cp:lastModifiedBy>
  <cp:revision>864</cp:revision>
  <dcterms:created xsi:type="dcterms:W3CDTF">2011-01-28T15:28:21Z</dcterms:created>
  <dcterms:modified xsi:type="dcterms:W3CDTF">2022-05-09T22:54:26Z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UseProject">
    <vt:lpwstr>1</vt:lpwstr>
  </property>
  <property fmtid="{D5CDD505-2E9C-101B-9397-08002B2CF9AE}" pid="3" name="ArticulateGUID">
    <vt:lpwstr>AEEE2523-E259-404F-B16D-C91A63ADB5AF</vt:lpwstr>
  </property>
  <property fmtid="{D5CDD505-2E9C-101B-9397-08002B2CF9AE}" pid="4" name="ArticulatePath">
    <vt:lpwstr>IBM Security AppScan Source V8.6 - User Administration</vt:lpwstr>
  </property>
  <property fmtid="{D5CDD505-2E9C-101B-9397-08002B2CF9AE}" pid="5" name="ArticulateProjectFull">
    <vt:lpwstr>C:\$User\Articulates\AppScan Source Articulates\4 AppScan Source - Admin\IBM Security AppScan Source V8.6 - User Administration.ppta</vt:lpwstr>
  </property>
</Properties>
</file>

<file path=docProps/thumbnail.jpeg>
</file>